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058400" cx="7772400"/>
  <p:notesSz cx="6858000" cy="9144000"/>
  <p:embeddedFontLst>
    <p:embeddedFont>
      <p:font typeface="Helvetica Neue"/>
      <p:regular r:id="rId10"/>
      <p:bold r:id="rId11"/>
      <p:italic r:id="rId12"/>
      <p:boldItalic r:id="rId13"/>
    </p:embeddedFont>
    <p:embeddedFont>
      <p:font typeface="Helvetica Neue Light"/>
      <p:regular r:id="rId14"/>
      <p:bold r:id="rId15"/>
      <p:italic r:id="rId16"/>
      <p:boldItalic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000000"/>
          </p15:clr>
        </p15:guide>
        <p15:guide id="2" pos="2448">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HelveticaNeue-bold.fntdata"/><Relationship Id="rId10" Type="http://schemas.openxmlformats.org/officeDocument/2006/relationships/font" Target="fonts/HelveticaNeue-regular.fntdata"/><Relationship Id="rId13" Type="http://schemas.openxmlformats.org/officeDocument/2006/relationships/font" Target="fonts/HelveticaNeue-boldItalic.fntdata"/><Relationship Id="rId12" Type="http://schemas.openxmlformats.org/officeDocument/2006/relationships/font" Target="fonts/HelveticaNeue-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HelveticaNeueLight-bold.fntdata"/><Relationship Id="rId14" Type="http://schemas.openxmlformats.org/officeDocument/2006/relationships/font" Target="fonts/HelveticaNeueLight-regular.fntdata"/><Relationship Id="rId17" Type="http://schemas.openxmlformats.org/officeDocument/2006/relationships/font" Target="fonts/HelveticaNeueLight-boldItalic.fntdata"/><Relationship Id="rId16" Type="http://schemas.openxmlformats.org/officeDocument/2006/relationships/font" Target="fonts/HelveticaNeue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p:nvPr>
            <p:ph idx="2" type="sldImg"/>
          </p:nvPr>
        </p:nvSpPr>
        <p:spPr>
          <a:xfrm>
            <a:off x="2104480" y="685800"/>
            <a:ext cx="26495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1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2105025" y="685800"/>
            <a:ext cx="264953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Shape 52"/>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Shape 77"/>
          <p:cNvSpPr/>
          <p:nvPr>
            <p:ph idx="2" type="sldImg"/>
          </p:nvPr>
        </p:nvSpPr>
        <p:spPr>
          <a:xfrm>
            <a:off x="2105025" y="685800"/>
            <a:ext cx="264953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Shape 78"/>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2105025" y="685800"/>
            <a:ext cx="264953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Shape 99"/>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2105025" y="685800"/>
            <a:ext cx="2649538"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Shape 117"/>
          <p:cNvSpPr txBox="1"/>
          <p:nvPr>
            <p:ph idx="1" type="body"/>
          </p:nvPr>
        </p:nvSpPr>
        <p:spPr>
          <a:xfrm>
            <a:off x="685800" y="4343400"/>
            <a:ext cx="5486399"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SzPts val="1100"/>
              <a:buFont typeface="Arial"/>
              <a:buNone/>
            </a:pPr>
            <a:r>
              <a:t/>
            </a:r>
            <a:endParaRPr b="0" i="0" sz="11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264952" y="1456057"/>
            <a:ext cx="7242600" cy="4014000"/>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5200"/>
              <a:buFont typeface="Arial"/>
              <a:buNone/>
              <a:defRPr b="0" i="0" sz="5200" u="none" cap="none" strike="noStrike">
                <a:solidFill>
                  <a:schemeClr val="dk1"/>
                </a:solidFill>
                <a:latin typeface="Arial"/>
                <a:ea typeface="Arial"/>
                <a:cs typeface="Arial"/>
                <a:sym typeface="Arial"/>
              </a:defRPr>
            </a:lvl1pPr>
            <a:lvl2pPr lvl="1" algn="ctr">
              <a:spcBef>
                <a:spcPts val="0"/>
              </a:spcBef>
              <a:spcAft>
                <a:spcPts val="0"/>
              </a:spcAft>
              <a:buClr>
                <a:schemeClr val="dk1"/>
              </a:buClr>
              <a:buSzPts val="5200"/>
              <a:buFont typeface="Arial"/>
              <a:buNone/>
              <a:defRPr sz="5200">
                <a:solidFill>
                  <a:schemeClr val="dk1"/>
                </a:solidFill>
              </a:defRPr>
            </a:lvl2pPr>
            <a:lvl3pPr lvl="2" algn="ctr">
              <a:spcBef>
                <a:spcPts val="0"/>
              </a:spcBef>
              <a:spcAft>
                <a:spcPts val="0"/>
              </a:spcAft>
              <a:buClr>
                <a:schemeClr val="dk1"/>
              </a:buClr>
              <a:buSzPts val="5200"/>
              <a:buFont typeface="Arial"/>
              <a:buNone/>
              <a:defRPr sz="5200">
                <a:solidFill>
                  <a:schemeClr val="dk1"/>
                </a:solidFill>
              </a:defRPr>
            </a:lvl3pPr>
            <a:lvl4pPr lvl="3" algn="ctr">
              <a:spcBef>
                <a:spcPts val="0"/>
              </a:spcBef>
              <a:spcAft>
                <a:spcPts val="0"/>
              </a:spcAft>
              <a:buClr>
                <a:schemeClr val="dk1"/>
              </a:buClr>
              <a:buSzPts val="5200"/>
              <a:buFont typeface="Arial"/>
              <a:buNone/>
              <a:defRPr sz="5200">
                <a:solidFill>
                  <a:schemeClr val="dk1"/>
                </a:solidFill>
              </a:defRPr>
            </a:lvl4pPr>
            <a:lvl5pPr lvl="4" algn="ctr">
              <a:spcBef>
                <a:spcPts val="0"/>
              </a:spcBef>
              <a:spcAft>
                <a:spcPts val="0"/>
              </a:spcAft>
              <a:buClr>
                <a:schemeClr val="dk1"/>
              </a:buClr>
              <a:buSzPts val="5200"/>
              <a:buFont typeface="Arial"/>
              <a:buNone/>
              <a:defRPr sz="5200">
                <a:solidFill>
                  <a:schemeClr val="dk1"/>
                </a:solidFill>
              </a:defRPr>
            </a:lvl5pPr>
            <a:lvl6pPr lvl="5" algn="ctr">
              <a:spcBef>
                <a:spcPts val="0"/>
              </a:spcBef>
              <a:spcAft>
                <a:spcPts val="0"/>
              </a:spcAft>
              <a:buClr>
                <a:schemeClr val="dk1"/>
              </a:buClr>
              <a:buSzPts val="5200"/>
              <a:buFont typeface="Arial"/>
              <a:buNone/>
              <a:defRPr sz="5200">
                <a:solidFill>
                  <a:schemeClr val="dk1"/>
                </a:solidFill>
              </a:defRPr>
            </a:lvl6pPr>
            <a:lvl7pPr lvl="6" algn="ctr">
              <a:spcBef>
                <a:spcPts val="0"/>
              </a:spcBef>
              <a:spcAft>
                <a:spcPts val="0"/>
              </a:spcAft>
              <a:buClr>
                <a:schemeClr val="dk1"/>
              </a:buClr>
              <a:buSzPts val="5200"/>
              <a:buFont typeface="Arial"/>
              <a:buNone/>
              <a:defRPr sz="5200">
                <a:solidFill>
                  <a:schemeClr val="dk1"/>
                </a:solidFill>
              </a:defRPr>
            </a:lvl7pPr>
            <a:lvl8pPr lvl="7" algn="ctr">
              <a:spcBef>
                <a:spcPts val="0"/>
              </a:spcBef>
              <a:spcAft>
                <a:spcPts val="0"/>
              </a:spcAft>
              <a:buClr>
                <a:schemeClr val="dk1"/>
              </a:buClr>
              <a:buSzPts val="5200"/>
              <a:buFont typeface="Arial"/>
              <a:buNone/>
              <a:defRPr sz="5200">
                <a:solidFill>
                  <a:schemeClr val="dk1"/>
                </a:solidFill>
              </a:defRPr>
            </a:lvl8pPr>
            <a:lvl9pPr lvl="8" algn="ctr">
              <a:spcBef>
                <a:spcPts val="0"/>
              </a:spcBef>
              <a:spcAft>
                <a:spcPts val="0"/>
              </a:spcAft>
              <a:buClr>
                <a:schemeClr val="dk1"/>
              </a:buClr>
              <a:buSzPts val="5200"/>
              <a:buFont typeface="Arial"/>
              <a:buNone/>
              <a:defRPr sz="5200">
                <a:solidFill>
                  <a:schemeClr val="dk1"/>
                </a:solidFill>
              </a:defRPr>
            </a:lvl9pPr>
          </a:lstStyle>
          <a:p/>
        </p:txBody>
      </p:sp>
      <p:sp>
        <p:nvSpPr>
          <p:cNvPr id="11" name="Shape 11"/>
          <p:cNvSpPr txBox="1"/>
          <p:nvPr>
            <p:ph idx="1" type="subTitle"/>
          </p:nvPr>
        </p:nvSpPr>
        <p:spPr>
          <a:xfrm>
            <a:off x="264944" y="5542289"/>
            <a:ext cx="7242600" cy="15501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800"/>
              <a:buFont typeface="Arial"/>
              <a:buNone/>
              <a:defRPr b="0" i="0" sz="2800" u="none" cap="none" strike="noStrike">
                <a:solidFill>
                  <a:schemeClr val="dk2"/>
                </a:solidFill>
                <a:latin typeface="Arial"/>
                <a:ea typeface="Arial"/>
                <a:cs typeface="Arial"/>
                <a:sym typeface="Arial"/>
              </a:defRPr>
            </a:lvl9pPr>
          </a:lstStyle>
          <a:p/>
        </p:txBody>
      </p:sp>
      <p:sp>
        <p:nvSpPr>
          <p:cNvPr id="12" name="Shape 12"/>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264944" y="2163088"/>
            <a:ext cx="7242600" cy="3839699"/>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12000"/>
              <a:buFont typeface="Arial"/>
              <a:buNone/>
              <a:defRPr b="0" i="0" sz="12000" u="none" cap="none" strike="noStrike">
                <a:solidFill>
                  <a:schemeClr val="dk1"/>
                </a:solidFill>
                <a:latin typeface="Arial"/>
                <a:ea typeface="Arial"/>
                <a:cs typeface="Arial"/>
                <a:sym typeface="Arial"/>
              </a:defRPr>
            </a:lvl1pPr>
            <a:lvl2pPr lvl="1" algn="ctr">
              <a:spcBef>
                <a:spcPts val="0"/>
              </a:spcBef>
              <a:spcAft>
                <a:spcPts val="0"/>
              </a:spcAft>
              <a:buClr>
                <a:schemeClr val="dk1"/>
              </a:buClr>
              <a:buSzPts val="12000"/>
              <a:buFont typeface="Arial"/>
              <a:buNone/>
              <a:defRPr sz="12000">
                <a:solidFill>
                  <a:schemeClr val="dk1"/>
                </a:solidFill>
              </a:defRPr>
            </a:lvl2pPr>
            <a:lvl3pPr lvl="2" algn="ctr">
              <a:spcBef>
                <a:spcPts val="0"/>
              </a:spcBef>
              <a:spcAft>
                <a:spcPts val="0"/>
              </a:spcAft>
              <a:buClr>
                <a:schemeClr val="dk1"/>
              </a:buClr>
              <a:buSzPts val="12000"/>
              <a:buFont typeface="Arial"/>
              <a:buNone/>
              <a:defRPr sz="12000">
                <a:solidFill>
                  <a:schemeClr val="dk1"/>
                </a:solidFill>
              </a:defRPr>
            </a:lvl3pPr>
            <a:lvl4pPr lvl="3" algn="ctr">
              <a:spcBef>
                <a:spcPts val="0"/>
              </a:spcBef>
              <a:spcAft>
                <a:spcPts val="0"/>
              </a:spcAft>
              <a:buClr>
                <a:schemeClr val="dk1"/>
              </a:buClr>
              <a:buSzPts val="12000"/>
              <a:buFont typeface="Arial"/>
              <a:buNone/>
              <a:defRPr sz="12000">
                <a:solidFill>
                  <a:schemeClr val="dk1"/>
                </a:solidFill>
              </a:defRPr>
            </a:lvl4pPr>
            <a:lvl5pPr lvl="4" algn="ctr">
              <a:spcBef>
                <a:spcPts val="0"/>
              </a:spcBef>
              <a:spcAft>
                <a:spcPts val="0"/>
              </a:spcAft>
              <a:buClr>
                <a:schemeClr val="dk1"/>
              </a:buClr>
              <a:buSzPts val="12000"/>
              <a:buFont typeface="Arial"/>
              <a:buNone/>
              <a:defRPr sz="12000">
                <a:solidFill>
                  <a:schemeClr val="dk1"/>
                </a:solidFill>
              </a:defRPr>
            </a:lvl5pPr>
            <a:lvl6pPr lvl="5" algn="ctr">
              <a:spcBef>
                <a:spcPts val="0"/>
              </a:spcBef>
              <a:spcAft>
                <a:spcPts val="0"/>
              </a:spcAft>
              <a:buClr>
                <a:schemeClr val="dk1"/>
              </a:buClr>
              <a:buSzPts val="12000"/>
              <a:buFont typeface="Arial"/>
              <a:buNone/>
              <a:defRPr sz="12000">
                <a:solidFill>
                  <a:schemeClr val="dk1"/>
                </a:solidFill>
              </a:defRPr>
            </a:lvl6pPr>
            <a:lvl7pPr lvl="6" algn="ctr">
              <a:spcBef>
                <a:spcPts val="0"/>
              </a:spcBef>
              <a:spcAft>
                <a:spcPts val="0"/>
              </a:spcAft>
              <a:buClr>
                <a:schemeClr val="dk1"/>
              </a:buClr>
              <a:buSzPts val="12000"/>
              <a:buFont typeface="Arial"/>
              <a:buNone/>
              <a:defRPr sz="12000">
                <a:solidFill>
                  <a:schemeClr val="dk1"/>
                </a:solidFill>
              </a:defRPr>
            </a:lvl7pPr>
            <a:lvl8pPr lvl="7" algn="ctr">
              <a:spcBef>
                <a:spcPts val="0"/>
              </a:spcBef>
              <a:spcAft>
                <a:spcPts val="0"/>
              </a:spcAft>
              <a:buClr>
                <a:schemeClr val="dk1"/>
              </a:buClr>
              <a:buSzPts val="12000"/>
              <a:buFont typeface="Arial"/>
              <a:buNone/>
              <a:defRPr sz="12000">
                <a:solidFill>
                  <a:schemeClr val="dk1"/>
                </a:solidFill>
              </a:defRPr>
            </a:lvl8pPr>
            <a:lvl9pPr lvl="8" algn="ctr">
              <a:spcBef>
                <a:spcPts val="0"/>
              </a:spcBef>
              <a:spcAft>
                <a:spcPts val="0"/>
              </a:spcAft>
              <a:buClr>
                <a:schemeClr val="dk1"/>
              </a:buClr>
              <a:buSzPts val="12000"/>
              <a:buFont typeface="Arial"/>
              <a:buNone/>
              <a:defRPr sz="12000">
                <a:solidFill>
                  <a:schemeClr val="dk1"/>
                </a:solidFill>
              </a:defRPr>
            </a:lvl9pPr>
          </a:lstStyle>
          <a:p/>
        </p:txBody>
      </p:sp>
      <p:sp>
        <p:nvSpPr>
          <p:cNvPr id="46" name="Shape 46"/>
          <p:cNvSpPr txBox="1"/>
          <p:nvPr>
            <p:ph idx="1" type="body"/>
          </p:nvPr>
        </p:nvSpPr>
        <p:spPr>
          <a:xfrm>
            <a:off x="264944" y="6164351"/>
            <a:ext cx="7242600" cy="2543699"/>
          </a:xfrm>
          <a:prstGeom prst="rect">
            <a:avLst/>
          </a:prstGeom>
          <a:noFill/>
          <a:ln>
            <a:noFill/>
          </a:ln>
        </p:spPr>
        <p:txBody>
          <a:bodyPr anchorCtr="0" anchor="t" bIns="91425" lIns="91425" spcFirstLastPara="1" rIns="91425" wrap="square" tIns="91425"/>
          <a:lstStyle>
            <a:lvl1pPr indent="-228600" lvl="0" marL="457200" marR="0" rtl="0" algn="ctr">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ctr">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ctr">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7" name="Shape 47"/>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264944" y="4206106"/>
            <a:ext cx="7242600" cy="1646099"/>
          </a:xfrm>
          <a:prstGeom prst="rect">
            <a:avLst/>
          </a:prstGeom>
          <a:noFill/>
          <a:ln>
            <a:noFill/>
          </a:ln>
        </p:spPr>
        <p:txBody>
          <a:bodyPr anchorCtr="0" anchor="ctr" bIns="91425" lIns="91425" spcFirstLastPara="1" rIns="91425" wrap="square" tIns="91425"/>
          <a:lstStyle>
            <a:lvl1pPr lvl="0" marR="0" rtl="0" algn="ctr">
              <a:lnSpc>
                <a:spcPct val="100000"/>
              </a:lnSpc>
              <a:spcBef>
                <a:spcPts val="0"/>
              </a:spcBef>
              <a:spcAft>
                <a:spcPts val="0"/>
              </a:spcAft>
              <a:buClr>
                <a:schemeClr val="dk1"/>
              </a:buClr>
              <a:buSzPts val="3600"/>
              <a:buFont typeface="Arial"/>
              <a:buNone/>
              <a:defRPr b="0" i="0" sz="3600" u="none" cap="none" strike="noStrike">
                <a:solidFill>
                  <a:schemeClr val="dk1"/>
                </a:solidFill>
                <a:latin typeface="Arial"/>
                <a:ea typeface="Arial"/>
                <a:cs typeface="Arial"/>
                <a:sym typeface="Arial"/>
              </a:defRPr>
            </a:lvl1pPr>
            <a:lvl2pPr lvl="1" algn="ctr">
              <a:spcBef>
                <a:spcPts val="0"/>
              </a:spcBef>
              <a:spcAft>
                <a:spcPts val="0"/>
              </a:spcAft>
              <a:buClr>
                <a:schemeClr val="dk1"/>
              </a:buClr>
              <a:buSzPts val="3600"/>
              <a:buFont typeface="Arial"/>
              <a:buNone/>
              <a:defRPr sz="3600">
                <a:solidFill>
                  <a:schemeClr val="dk1"/>
                </a:solidFill>
              </a:defRPr>
            </a:lvl2pPr>
            <a:lvl3pPr lvl="2" algn="ctr">
              <a:spcBef>
                <a:spcPts val="0"/>
              </a:spcBef>
              <a:spcAft>
                <a:spcPts val="0"/>
              </a:spcAft>
              <a:buClr>
                <a:schemeClr val="dk1"/>
              </a:buClr>
              <a:buSzPts val="3600"/>
              <a:buFont typeface="Arial"/>
              <a:buNone/>
              <a:defRPr sz="3600">
                <a:solidFill>
                  <a:schemeClr val="dk1"/>
                </a:solidFill>
              </a:defRPr>
            </a:lvl3pPr>
            <a:lvl4pPr lvl="3" algn="ctr">
              <a:spcBef>
                <a:spcPts val="0"/>
              </a:spcBef>
              <a:spcAft>
                <a:spcPts val="0"/>
              </a:spcAft>
              <a:buClr>
                <a:schemeClr val="dk1"/>
              </a:buClr>
              <a:buSzPts val="3600"/>
              <a:buFont typeface="Arial"/>
              <a:buNone/>
              <a:defRPr sz="3600">
                <a:solidFill>
                  <a:schemeClr val="dk1"/>
                </a:solidFill>
              </a:defRPr>
            </a:lvl4pPr>
            <a:lvl5pPr lvl="4" algn="ctr">
              <a:spcBef>
                <a:spcPts val="0"/>
              </a:spcBef>
              <a:spcAft>
                <a:spcPts val="0"/>
              </a:spcAft>
              <a:buClr>
                <a:schemeClr val="dk1"/>
              </a:buClr>
              <a:buSzPts val="3600"/>
              <a:buFont typeface="Arial"/>
              <a:buNone/>
              <a:defRPr sz="3600">
                <a:solidFill>
                  <a:schemeClr val="dk1"/>
                </a:solidFill>
              </a:defRPr>
            </a:lvl5pPr>
            <a:lvl6pPr lvl="5" algn="ctr">
              <a:spcBef>
                <a:spcPts val="0"/>
              </a:spcBef>
              <a:spcAft>
                <a:spcPts val="0"/>
              </a:spcAft>
              <a:buClr>
                <a:schemeClr val="dk1"/>
              </a:buClr>
              <a:buSzPts val="3600"/>
              <a:buFont typeface="Arial"/>
              <a:buNone/>
              <a:defRPr sz="3600">
                <a:solidFill>
                  <a:schemeClr val="dk1"/>
                </a:solidFill>
              </a:defRPr>
            </a:lvl6pPr>
            <a:lvl7pPr lvl="6" algn="ctr">
              <a:spcBef>
                <a:spcPts val="0"/>
              </a:spcBef>
              <a:spcAft>
                <a:spcPts val="0"/>
              </a:spcAft>
              <a:buClr>
                <a:schemeClr val="dk1"/>
              </a:buClr>
              <a:buSzPts val="3600"/>
              <a:buFont typeface="Arial"/>
              <a:buNone/>
              <a:defRPr sz="3600">
                <a:solidFill>
                  <a:schemeClr val="dk1"/>
                </a:solidFill>
              </a:defRPr>
            </a:lvl7pPr>
            <a:lvl8pPr lvl="7" algn="ctr">
              <a:spcBef>
                <a:spcPts val="0"/>
              </a:spcBef>
              <a:spcAft>
                <a:spcPts val="0"/>
              </a:spcAft>
              <a:buClr>
                <a:schemeClr val="dk1"/>
              </a:buClr>
              <a:buSzPts val="3600"/>
              <a:buFont typeface="Arial"/>
              <a:buNone/>
              <a:defRPr sz="3600">
                <a:solidFill>
                  <a:schemeClr val="dk1"/>
                </a:solidFill>
              </a:defRPr>
            </a:lvl8pPr>
            <a:lvl9pPr lvl="8" algn="ctr">
              <a:spcBef>
                <a:spcPts val="0"/>
              </a:spcBef>
              <a:spcAft>
                <a:spcPts val="0"/>
              </a:spcAft>
              <a:buClr>
                <a:schemeClr val="dk1"/>
              </a:buClr>
              <a:buSzPts val="3600"/>
              <a:buFont typeface="Arial"/>
              <a:buNone/>
              <a:defRPr sz="3600">
                <a:solidFill>
                  <a:schemeClr val="dk1"/>
                </a:solidFill>
              </a:defRPr>
            </a:lvl9pPr>
          </a:lstStyle>
          <a:p/>
        </p:txBody>
      </p:sp>
      <p:sp>
        <p:nvSpPr>
          <p:cNvPr id="15" name="Shape 15"/>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264944" y="870271"/>
            <a:ext cx="7242600" cy="11198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18" name="Shape 18"/>
          <p:cNvSpPr txBox="1"/>
          <p:nvPr>
            <p:ph idx="1" type="body"/>
          </p:nvPr>
        </p:nvSpPr>
        <p:spPr>
          <a:xfrm>
            <a:off x="264944" y="2253728"/>
            <a:ext cx="7242600" cy="6680999"/>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19" name="Shape 19"/>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264944" y="870271"/>
            <a:ext cx="7242600" cy="11198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22" name="Shape 22"/>
          <p:cNvSpPr txBox="1"/>
          <p:nvPr>
            <p:ph idx="1" type="body"/>
          </p:nvPr>
        </p:nvSpPr>
        <p:spPr>
          <a:xfrm>
            <a:off x="264944" y="2253728"/>
            <a:ext cx="3399899" cy="6680999"/>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200"/>
              <a:buFont typeface="Arial"/>
              <a:buNone/>
              <a:defRPr b="0" i="0" sz="1200" u="none" cap="none" strike="noStrike">
                <a:solidFill>
                  <a:schemeClr val="dk2"/>
                </a:solidFill>
                <a:latin typeface="Arial"/>
                <a:ea typeface="Arial"/>
                <a:cs typeface="Arial"/>
                <a:sym typeface="Arial"/>
              </a:defRPr>
            </a:lvl9pPr>
          </a:lstStyle>
          <a:p/>
        </p:txBody>
      </p:sp>
      <p:sp>
        <p:nvSpPr>
          <p:cNvPr id="23" name="Shape 23"/>
          <p:cNvSpPr txBox="1"/>
          <p:nvPr>
            <p:ph idx="2" type="body"/>
          </p:nvPr>
        </p:nvSpPr>
        <p:spPr>
          <a:xfrm>
            <a:off x="4107539" y="2253728"/>
            <a:ext cx="3399899" cy="6680999"/>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200"/>
              <a:buFont typeface="Arial"/>
              <a:buNone/>
              <a:defRPr b="0" i="0" sz="1200" u="none" cap="none" strike="noStrike">
                <a:solidFill>
                  <a:schemeClr val="dk2"/>
                </a:solidFill>
                <a:latin typeface="Arial"/>
                <a:ea typeface="Arial"/>
                <a:cs typeface="Arial"/>
                <a:sym typeface="Arial"/>
              </a:defRPr>
            </a:lvl9pPr>
          </a:lstStyle>
          <a:p/>
        </p:txBody>
      </p:sp>
      <p:sp>
        <p:nvSpPr>
          <p:cNvPr id="24" name="Shape 24"/>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264944" y="870271"/>
            <a:ext cx="7242600" cy="11198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27" name="Shape 27"/>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264944" y="1086506"/>
            <a:ext cx="2386799" cy="1477799"/>
          </a:xfrm>
          <a:prstGeom prst="rect">
            <a:avLst/>
          </a:prstGeom>
          <a:noFill/>
          <a:ln>
            <a:noFill/>
          </a:ln>
        </p:spPr>
        <p:txBody>
          <a:bodyPr anchorCtr="0" anchor="b" bIns="91425" lIns="91425" spcFirstLastPara="1" rIns="91425" wrap="square" tIns="91425"/>
          <a:lstStyle>
            <a:lvl1pPr lvl="0" marR="0" rtl="0" algn="l">
              <a:lnSpc>
                <a:spcPct val="100000"/>
              </a:lnSpc>
              <a:spcBef>
                <a:spcPts val="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400"/>
              <a:buFont typeface="Arial"/>
              <a:buNone/>
              <a:defRPr sz="2400">
                <a:solidFill>
                  <a:schemeClr val="dk1"/>
                </a:solidFill>
              </a:defRPr>
            </a:lvl2pPr>
            <a:lvl3pPr lvl="2">
              <a:spcBef>
                <a:spcPts val="0"/>
              </a:spcBef>
              <a:spcAft>
                <a:spcPts val="0"/>
              </a:spcAft>
              <a:buClr>
                <a:schemeClr val="dk1"/>
              </a:buClr>
              <a:buSzPts val="2400"/>
              <a:buFont typeface="Arial"/>
              <a:buNone/>
              <a:defRPr sz="2400">
                <a:solidFill>
                  <a:schemeClr val="dk1"/>
                </a:solidFill>
              </a:defRPr>
            </a:lvl3pPr>
            <a:lvl4pPr lvl="3">
              <a:spcBef>
                <a:spcPts val="0"/>
              </a:spcBef>
              <a:spcAft>
                <a:spcPts val="0"/>
              </a:spcAft>
              <a:buClr>
                <a:schemeClr val="dk1"/>
              </a:buClr>
              <a:buSzPts val="2400"/>
              <a:buFont typeface="Arial"/>
              <a:buNone/>
              <a:defRPr sz="2400">
                <a:solidFill>
                  <a:schemeClr val="dk1"/>
                </a:solidFill>
              </a:defRPr>
            </a:lvl4pPr>
            <a:lvl5pPr lvl="4">
              <a:spcBef>
                <a:spcPts val="0"/>
              </a:spcBef>
              <a:spcAft>
                <a:spcPts val="0"/>
              </a:spcAft>
              <a:buClr>
                <a:schemeClr val="dk1"/>
              </a:buClr>
              <a:buSzPts val="2400"/>
              <a:buFont typeface="Arial"/>
              <a:buNone/>
              <a:defRPr sz="2400">
                <a:solidFill>
                  <a:schemeClr val="dk1"/>
                </a:solidFill>
              </a:defRPr>
            </a:lvl5pPr>
            <a:lvl6pPr lvl="5">
              <a:spcBef>
                <a:spcPts val="0"/>
              </a:spcBef>
              <a:spcAft>
                <a:spcPts val="0"/>
              </a:spcAft>
              <a:buClr>
                <a:schemeClr val="dk1"/>
              </a:buClr>
              <a:buSzPts val="2400"/>
              <a:buFont typeface="Arial"/>
              <a:buNone/>
              <a:defRPr sz="2400">
                <a:solidFill>
                  <a:schemeClr val="dk1"/>
                </a:solidFill>
              </a:defRPr>
            </a:lvl6pPr>
            <a:lvl7pPr lvl="6">
              <a:spcBef>
                <a:spcPts val="0"/>
              </a:spcBef>
              <a:spcAft>
                <a:spcPts val="0"/>
              </a:spcAft>
              <a:buClr>
                <a:schemeClr val="dk1"/>
              </a:buClr>
              <a:buSzPts val="2400"/>
              <a:buFont typeface="Arial"/>
              <a:buNone/>
              <a:defRPr sz="2400">
                <a:solidFill>
                  <a:schemeClr val="dk1"/>
                </a:solidFill>
              </a:defRPr>
            </a:lvl7pPr>
            <a:lvl8pPr lvl="7">
              <a:spcBef>
                <a:spcPts val="0"/>
              </a:spcBef>
              <a:spcAft>
                <a:spcPts val="0"/>
              </a:spcAft>
              <a:buClr>
                <a:schemeClr val="dk1"/>
              </a:buClr>
              <a:buSzPts val="2400"/>
              <a:buFont typeface="Arial"/>
              <a:buNone/>
              <a:defRPr sz="2400">
                <a:solidFill>
                  <a:schemeClr val="dk1"/>
                </a:solidFill>
              </a:defRPr>
            </a:lvl8pPr>
            <a:lvl9pPr lvl="8">
              <a:spcBef>
                <a:spcPts val="0"/>
              </a:spcBef>
              <a:spcAft>
                <a:spcPts val="0"/>
              </a:spcAft>
              <a:buClr>
                <a:schemeClr val="dk1"/>
              </a:buClr>
              <a:buSzPts val="2400"/>
              <a:buFont typeface="Arial"/>
              <a:buNone/>
              <a:defRPr sz="2400">
                <a:solidFill>
                  <a:schemeClr val="dk1"/>
                </a:solidFill>
              </a:defRPr>
            </a:lvl9pPr>
          </a:lstStyle>
          <a:p/>
        </p:txBody>
      </p:sp>
      <p:sp>
        <p:nvSpPr>
          <p:cNvPr id="30" name="Shape 30"/>
          <p:cNvSpPr txBox="1"/>
          <p:nvPr>
            <p:ph idx="1" type="body"/>
          </p:nvPr>
        </p:nvSpPr>
        <p:spPr>
          <a:xfrm>
            <a:off x="264944" y="2717440"/>
            <a:ext cx="2386799" cy="6217499"/>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200"/>
              <a:buFont typeface="Arial"/>
              <a:buNone/>
              <a:defRPr b="0" i="0" sz="12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200"/>
              <a:buFont typeface="Arial"/>
              <a:buNone/>
              <a:defRPr b="0" i="0" sz="1200" u="none" cap="none" strike="noStrike">
                <a:solidFill>
                  <a:schemeClr val="dk2"/>
                </a:solidFill>
                <a:latin typeface="Arial"/>
                <a:ea typeface="Arial"/>
                <a:cs typeface="Arial"/>
                <a:sym typeface="Arial"/>
              </a:defRPr>
            </a:lvl9pPr>
          </a:lstStyle>
          <a:p/>
        </p:txBody>
      </p:sp>
      <p:sp>
        <p:nvSpPr>
          <p:cNvPr id="31" name="Shape 31"/>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16712" y="880293"/>
            <a:ext cx="5412600" cy="7999799"/>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Clr>
                <a:schemeClr val="dk1"/>
              </a:buClr>
              <a:buSzPts val="4800"/>
              <a:buFont typeface="Arial"/>
              <a:buNone/>
              <a:defRPr b="0" i="0" sz="4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4800"/>
              <a:buFont typeface="Arial"/>
              <a:buNone/>
              <a:defRPr sz="4800">
                <a:solidFill>
                  <a:schemeClr val="dk1"/>
                </a:solidFill>
              </a:defRPr>
            </a:lvl2pPr>
            <a:lvl3pPr lvl="2">
              <a:spcBef>
                <a:spcPts val="0"/>
              </a:spcBef>
              <a:spcAft>
                <a:spcPts val="0"/>
              </a:spcAft>
              <a:buClr>
                <a:schemeClr val="dk1"/>
              </a:buClr>
              <a:buSzPts val="4800"/>
              <a:buFont typeface="Arial"/>
              <a:buNone/>
              <a:defRPr sz="4800">
                <a:solidFill>
                  <a:schemeClr val="dk1"/>
                </a:solidFill>
              </a:defRPr>
            </a:lvl3pPr>
            <a:lvl4pPr lvl="3">
              <a:spcBef>
                <a:spcPts val="0"/>
              </a:spcBef>
              <a:spcAft>
                <a:spcPts val="0"/>
              </a:spcAft>
              <a:buClr>
                <a:schemeClr val="dk1"/>
              </a:buClr>
              <a:buSzPts val="4800"/>
              <a:buFont typeface="Arial"/>
              <a:buNone/>
              <a:defRPr sz="4800">
                <a:solidFill>
                  <a:schemeClr val="dk1"/>
                </a:solidFill>
              </a:defRPr>
            </a:lvl4pPr>
            <a:lvl5pPr lvl="4">
              <a:spcBef>
                <a:spcPts val="0"/>
              </a:spcBef>
              <a:spcAft>
                <a:spcPts val="0"/>
              </a:spcAft>
              <a:buClr>
                <a:schemeClr val="dk1"/>
              </a:buClr>
              <a:buSzPts val="4800"/>
              <a:buFont typeface="Arial"/>
              <a:buNone/>
              <a:defRPr sz="4800">
                <a:solidFill>
                  <a:schemeClr val="dk1"/>
                </a:solidFill>
              </a:defRPr>
            </a:lvl5pPr>
            <a:lvl6pPr lvl="5">
              <a:spcBef>
                <a:spcPts val="0"/>
              </a:spcBef>
              <a:spcAft>
                <a:spcPts val="0"/>
              </a:spcAft>
              <a:buClr>
                <a:schemeClr val="dk1"/>
              </a:buClr>
              <a:buSzPts val="4800"/>
              <a:buFont typeface="Arial"/>
              <a:buNone/>
              <a:defRPr sz="4800">
                <a:solidFill>
                  <a:schemeClr val="dk1"/>
                </a:solidFill>
              </a:defRPr>
            </a:lvl6pPr>
            <a:lvl7pPr lvl="6">
              <a:spcBef>
                <a:spcPts val="0"/>
              </a:spcBef>
              <a:spcAft>
                <a:spcPts val="0"/>
              </a:spcAft>
              <a:buClr>
                <a:schemeClr val="dk1"/>
              </a:buClr>
              <a:buSzPts val="4800"/>
              <a:buFont typeface="Arial"/>
              <a:buNone/>
              <a:defRPr sz="4800">
                <a:solidFill>
                  <a:schemeClr val="dk1"/>
                </a:solidFill>
              </a:defRPr>
            </a:lvl7pPr>
            <a:lvl8pPr lvl="7">
              <a:spcBef>
                <a:spcPts val="0"/>
              </a:spcBef>
              <a:spcAft>
                <a:spcPts val="0"/>
              </a:spcAft>
              <a:buClr>
                <a:schemeClr val="dk1"/>
              </a:buClr>
              <a:buSzPts val="4800"/>
              <a:buFont typeface="Arial"/>
              <a:buNone/>
              <a:defRPr sz="4800">
                <a:solidFill>
                  <a:schemeClr val="dk1"/>
                </a:solidFill>
              </a:defRPr>
            </a:lvl8pPr>
            <a:lvl9pPr lvl="8">
              <a:spcBef>
                <a:spcPts val="0"/>
              </a:spcBef>
              <a:spcAft>
                <a:spcPts val="0"/>
              </a:spcAft>
              <a:buClr>
                <a:schemeClr val="dk1"/>
              </a:buClr>
              <a:buSzPts val="4800"/>
              <a:buFont typeface="Arial"/>
              <a:buNone/>
              <a:defRPr sz="4800">
                <a:solidFill>
                  <a:schemeClr val="dk1"/>
                </a:solidFill>
              </a:defRPr>
            </a:lvl9pPr>
          </a:lstStyle>
          <a:p/>
        </p:txBody>
      </p:sp>
      <p:sp>
        <p:nvSpPr>
          <p:cNvPr id="34" name="Shape 34"/>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 title and description">
    <p:spTree>
      <p:nvGrpSpPr>
        <p:cNvPr id="35" name="Shape 35"/>
        <p:cNvGrpSpPr/>
        <p:nvPr/>
      </p:nvGrpSpPr>
      <p:grpSpPr>
        <a:xfrm>
          <a:off x="0" y="0"/>
          <a:ext cx="0" cy="0"/>
          <a:chOff x="0" y="0"/>
          <a:chExt cx="0" cy="0"/>
        </a:xfrm>
      </p:grpSpPr>
      <p:sp>
        <p:nvSpPr>
          <p:cNvPr id="36" name="Shape 36"/>
          <p:cNvSpPr/>
          <p:nvPr/>
        </p:nvSpPr>
        <p:spPr>
          <a:xfrm>
            <a:off x="3886200" y="-244"/>
            <a:ext cx="3886200" cy="10058399"/>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Shape 37"/>
          <p:cNvSpPr txBox="1"/>
          <p:nvPr>
            <p:ph type="title"/>
          </p:nvPr>
        </p:nvSpPr>
        <p:spPr>
          <a:xfrm>
            <a:off x="225675" y="2411542"/>
            <a:ext cx="3438300" cy="2898599"/>
          </a:xfrm>
          <a:prstGeom prst="rect">
            <a:avLst/>
          </a:prstGeom>
          <a:noFill/>
          <a:ln>
            <a:noFill/>
          </a:ln>
        </p:spPr>
        <p:txBody>
          <a:bodyPr anchorCtr="0" anchor="b" bIns="91425" lIns="91425" spcFirstLastPara="1" rIns="91425" wrap="square" tIns="91425"/>
          <a:lstStyle>
            <a:lvl1pPr lvl="0" marR="0" rtl="0" algn="ctr">
              <a:lnSpc>
                <a:spcPct val="100000"/>
              </a:lnSpc>
              <a:spcBef>
                <a:spcPts val="0"/>
              </a:spcBef>
              <a:spcAft>
                <a:spcPts val="0"/>
              </a:spcAft>
              <a:buClr>
                <a:schemeClr val="dk1"/>
              </a:buClr>
              <a:buSzPts val="4200"/>
              <a:buFont typeface="Arial"/>
              <a:buNone/>
              <a:defRPr b="0" i="0" sz="4200" u="none" cap="none" strike="noStrike">
                <a:solidFill>
                  <a:schemeClr val="dk1"/>
                </a:solidFill>
                <a:latin typeface="Arial"/>
                <a:ea typeface="Arial"/>
                <a:cs typeface="Arial"/>
                <a:sym typeface="Arial"/>
              </a:defRPr>
            </a:lvl1pPr>
            <a:lvl2pPr lvl="1" algn="ctr">
              <a:spcBef>
                <a:spcPts val="0"/>
              </a:spcBef>
              <a:spcAft>
                <a:spcPts val="0"/>
              </a:spcAft>
              <a:buClr>
                <a:schemeClr val="dk1"/>
              </a:buClr>
              <a:buSzPts val="4200"/>
              <a:buFont typeface="Arial"/>
              <a:buNone/>
              <a:defRPr sz="4200">
                <a:solidFill>
                  <a:schemeClr val="dk1"/>
                </a:solidFill>
              </a:defRPr>
            </a:lvl2pPr>
            <a:lvl3pPr lvl="2" algn="ctr">
              <a:spcBef>
                <a:spcPts val="0"/>
              </a:spcBef>
              <a:spcAft>
                <a:spcPts val="0"/>
              </a:spcAft>
              <a:buClr>
                <a:schemeClr val="dk1"/>
              </a:buClr>
              <a:buSzPts val="4200"/>
              <a:buFont typeface="Arial"/>
              <a:buNone/>
              <a:defRPr sz="4200">
                <a:solidFill>
                  <a:schemeClr val="dk1"/>
                </a:solidFill>
              </a:defRPr>
            </a:lvl3pPr>
            <a:lvl4pPr lvl="3" algn="ctr">
              <a:spcBef>
                <a:spcPts val="0"/>
              </a:spcBef>
              <a:spcAft>
                <a:spcPts val="0"/>
              </a:spcAft>
              <a:buClr>
                <a:schemeClr val="dk1"/>
              </a:buClr>
              <a:buSzPts val="4200"/>
              <a:buFont typeface="Arial"/>
              <a:buNone/>
              <a:defRPr sz="4200">
                <a:solidFill>
                  <a:schemeClr val="dk1"/>
                </a:solidFill>
              </a:defRPr>
            </a:lvl4pPr>
            <a:lvl5pPr lvl="4" algn="ctr">
              <a:spcBef>
                <a:spcPts val="0"/>
              </a:spcBef>
              <a:spcAft>
                <a:spcPts val="0"/>
              </a:spcAft>
              <a:buClr>
                <a:schemeClr val="dk1"/>
              </a:buClr>
              <a:buSzPts val="4200"/>
              <a:buFont typeface="Arial"/>
              <a:buNone/>
              <a:defRPr sz="4200">
                <a:solidFill>
                  <a:schemeClr val="dk1"/>
                </a:solidFill>
              </a:defRPr>
            </a:lvl5pPr>
            <a:lvl6pPr lvl="5" algn="ctr">
              <a:spcBef>
                <a:spcPts val="0"/>
              </a:spcBef>
              <a:spcAft>
                <a:spcPts val="0"/>
              </a:spcAft>
              <a:buClr>
                <a:schemeClr val="dk1"/>
              </a:buClr>
              <a:buSzPts val="4200"/>
              <a:buFont typeface="Arial"/>
              <a:buNone/>
              <a:defRPr sz="4200">
                <a:solidFill>
                  <a:schemeClr val="dk1"/>
                </a:solidFill>
              </a:defRPr>
            </a:lvl6pPr>
            <a:lvl7pPr lvl="6" algn="ctr">
              <a:spcBef>
                <a:spcPts val="0"/>
              </a:spcBef>
              <a:spcAft>
                <a:spcPts val="0"/>
              </a:spcAft>
              <a:buClr>
                <a:schemeClr val="dk1"/>
              </a:buClr>
              <a:buSzPts val="4200"/>
              <a:buFont typeface="Arial"/>
              <a:buNone/>
              <a:defRPr sz="4200">
                <a:solidFill>
                  <a:schemeClr val="dk1"/>
                </a:solidFill>
              </a:defRPr>
            </a:lvl7pPr>
            <a:lvl8pPr lvl="7" algn="ctr">
              <a:spcBef>
                <a:spcPts val="0"/>
              </a:spcBef>
              <a:spcAft>
                <a:spcPts val="0"/>
              </a:spcAft>
              <a:buClr>
                <a:schemeClr val="dk1"/>
              </a:buClr>
              <a:buSzPts val="4200"/>
              <a:buFont typeface="Arial"/>
              <a:buNone/>
              <a:defRPr sz="4200">
                <a:solidFill>
                  <a:schemeClr val="dk1"/>
                </a:solidFill>
              </a:defRPr>
            </a:lvl8pPr>
            <a:lvl9pPr lvl="8" algn="ctr">
              <a:spcBef>
                <a:spcPts val="0"/>
              </a:spcBef>
              <a:spcAft>
                <a:spcPts val="0"/>
              </a:spcAft>
              <a:buClr>
                <a:schemeClr val="dk1"/>
              </a:buClr>
              <a:buSzPts val="4200"/>
              <a:buFont typeface="Arial"/>
              <a:buNone/>
              <a:defRPr sz="4200">
                <a:solidFill>
                  <a:schemeClr val="dk1"/>
                </a:solidFill>
              </a:defRPr>
            </a:lvl9pPr>
          </a:lstStyle>
          <a:p/>
        </p:txBody>
      </p:sp>
      <p:sp>
        <p:nvSpPr>
          <p:cNvPr id="38" name="Shape 38"/>
          <p:cNvSpPr txBox="1"/>
          <p:nvPr>
            <p:ph idx="1" type="subTitle"/>
          </p:nvPr>
        </p:nvSpPr>
        <p:spPr>
          <a:xfrm>
            <a:off x="225675" y="5481568"/>
            <a:ext cx="3438300" cy="2415300"/>
          </a:xfrm>
          <a:prstGeom prst="rect">
            <a:avLst/>
          </a:prstGeom>
          <a:noFill/>
          <a:ln>
            <a:noFill/>
          </a:ln>
        </p:spPr>
        <p:txBody>
          <a:bodyPr anchorCtr="0" anchor="t" bIns="91425" lIns="91425" spcFirstLastPara="1" rIns="91425" wrap="square" tIns="91425"/>
          <a:lstStyle>
            <a:lvl1pPr lvl="0"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1pPr>
            <a:lvl2pPr lvl="1"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2pPr>
            <a:lvl3pPr lvl="2"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3pPr>
            <a:lvl4pPr lvl="3"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4pPr>
            <a:lvl5pPr lvl="4"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5pPr>
            <a:lvl6pPr lvl="5"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6pPr>
            <a:lvl7pPr lvl="6"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7pPr>
            <a:lvl8pPr lvl="7"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8pPr>
            <a:lvl9pPr lvl="8" marR="0" rtl="0" algn="ctr">
              <a:lnSpc>
                <a:spcPct val="100000"/>
              </a:lnSpc>
              <a:spcBef>
                <a:spcPts val="0"/>
              </a:spcBef>
              <a:spcAft>
                <a:spcPts val="0"/>
              </a:spcAft>
              <a:buClr>
                <a:schemeClr val="dk2"/>
              </a:buClr>
              <a:buSzPts val="2100"/>
              <a:buFont typeface="Arial"/>
              <a:buNone/>
              <a:defRPr b="0" i="0" sz="2100" u="none" cap="none" strike="noStrike">
                <a:solidFill>
                  <a:schemeClr val="dk2"/>
                </a:solidFill>
                <a:latin typeface="Arial"/>
                <a:ea typeface="Arial"/>
                <a:cs typeface="Arial"/>
                <a:sym typeface="Arial"/>
              </a:defRPr>
            </a:lvl9pPr>
          </a:lstStyle>
          <a:p/>
        </p:txBody>
      </p:sp>
      <p:sp>
        <p:nvSpPr>
          <p:cNvPr id="39" name="Shape 39"/>
          <p:cNvSpPr txBox="1"/>
          <p:nvPr>
            <p:ph idx="2" type="body"/>
          </p:nvPr>
        </p:nvSpPr>
        <p:spPr>
          <a:xfrm>
            <a:off x="4198575" y="1415968"/>
            <a:ext cx="3261600" cy="7226099"/>
          </a:xfrm>
          <a:prstGeom prst="rect">
            <a:avLst/>
          </a:prstGeom>
          <a:noFill/>
          <a:ln>
            <a:noFill/>
          </a:ln>
        </p:spPr>
        <p:txBody>
          <a:bodyPr anchorCtr="0" anchor="ctr"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0" name="Shape 40"/>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264944" y="8273124"/>
            <a:ext cx="5099099" cy="1183200"/>
          </a:xfrm>
          <a:prstGeom prst="rect">
            <a:avLst/>
          </a:prstGeom>
          <a:noFill/>
          <a:ln>
            <a:noFill/>
          </a:ln>
        </p:spPr>
        <p:txBody>
          <a:bodyPr anchorCtr="0" anchor="ctr" bIns="91425" lIns="91425" spcFirstLastPara="1" rIns="91425" wrap="square" tIns="91425"/>
          <a:lstStyle>
            <a:lvl1pPr indent="-228600" lvl="0" marL="457200" marR="0" rtl="0" algn="l">
              <a:lnSpc>
                <a:spcPct val="100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43" name="Shape 43"/>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64944" y="870271"/>
            <a:ext cx="7242600" cy="1119899"/>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a:spcBef>
                <a:spcPts val="0"/>
              </a:spcBef>
              <a:spcAft>
                <a:spcPts val="0"/>
              </a:spcAft>
              <a:buClr>
                <a:schemeClr val="dk1"/>
              </a:buClr>
              <a:buSzPts val="2800"/>
              <a:buFont typeface="Arial"/>
              <a:buNone/>
              <a:defRPr sz="2800">
                <a:solidFill>
                  <a:schemeClr val="dk1"/>
                </a:solidFill>
              </a:defRPr>
            </a:lvl2pPr>
            <a:lvl3pPr lvl="2">
              <a:spcBef>
                <a:spcPts val="0"/>
              </a:spcBef>
              <a:spcAft>
                <a:spcPts val="0"/>
              </a:spcAft>
              <a:buClr>
                <a:schemeClr val="dk1"/>
              </a:buClr>
              <a:buSzPts val="2800"/>
              <a:buFont typeface="Arial"/>
              <a:buNone/>
              <a:defRPr sz="2800">
                <a:solidFill>
                  <a:schemeClr val="dk1"/>
                </a:solidFill>
              </a:defRPr>
            </a:lvl3pPr>
            <a:lvl4pPr lvl="3">
              <a:spcBef>
                <a:spcPts val="0"/>
              </a:spcBef>
              <a:spcAft>
                <a:spcPts val="0"/>
              </a:spcAft>
              <a:buClr>
                <a:schemeClr val="dk1"/>
              </a:buClr>
              <a:buSzPts val="2800"/>
              <a:buFont typeface="Arial"/>
              <a:buNone/>
              <a:defRPr sz="2800">
                <a:solidFill>
                  <a:schemeClr val="dk1"/>
                </a:solidFill>
              </a:defRPr>
            </a:lvl4pPr>
            <a:lvl5pPr lvl="4">
              <a:spcBef>
                <a:spcPts val="0"/>
              </a:spcBef>
              <a:spcAft>
                <a:spcPts val="0"/>
              </a:spcAft>
              <a:buClr>
                <a:schemeClr val="dk1"/>
              </a:buClr>
              <a:buSzPts val="2800"/>
              <a:buFont typeface="Arial"/>
              <a:buNone/>
              <a:defRPr sz="2800">
                <a:solidFill>
                  <a:schemeClr val="dk1"/>
                </a:solidFill>
              </a:defRPr>
            </a:lvl5pPr>
            <a:lvl6pPr lvl="5">
              <a:spcBef>
                <a:spcPts val="0"/>
              </a:spcBef>
              <a:spcAft>
                <a:spcPts val="0"/>
              </a:spcAft>
              <a:buClr>
                <a:schemeClr val="dk1"/>
              </a:buClr>
              <a:buSzPts val="2800"/>
              <a:buFont typeface="Arial"/>
              <a:buNone/>
              <a:defRPr sz="2800">
                <a:solidFill>
                  <a:schemeClr val="dk1"/>
                </a:solidFill>
              </a:defRPr>
            </a:lvl6pPr>
            <a:lvl7pPr lvl="6">
              <a:spcBef>
                <a:spcPts val="0"/>
              </a:spcBef>
              <a:spcAft>
                <a:spcPts val="0"/>
              </a:spcAft>
              <a:buClr>
                <a:schemeClr val="dk1"/>
              </a:buClr>
              <a:buSzPts val="2800"/>
              <a:buFont typeface="Arial"/>
              <a:buNone/>
              <a:defRPr sz="2800">
                <a:solidFill>
                  <a:schemeClr val="dk1"/>
                </a:solidFill>
              </a:defRPr>
            </a:lvl7pPr>
            <a:lvl8pPr lvl="7">
              <a:spcBef>
                <a:spcPts val="0"/>
              </a:spcBef>
              <a:spcAft>
                <a:spcPts val="0"/>
              </a:spcAft>
              <a:buClr>
                <a:schemeClr val="dk1"/>
              </a:buClr>
              <a:buSzPts val="2800"/>
              <a:buFont typeface="Arial"/>
              <a:buNone/>
              <a:defRPr sz="2800">
                <a:solidFill>
                  <a:schemeClr val="dk1"/>
                </a:solidFill>
              </a:defRPr>
            </a:lvl8pPr>
            <a:lvl9pPr lvl="8">
              <a:spcBef>
                <a:spcPts val="0"/>
              </a:spcBef>
              <a:spcAft>
                <a:spcPts val="0"/>
              </a:spcAft>
              <a:buClr>
                <a:schemeClr val="dk1"/>
              </a:buClr>
              <a:buSzPts val="2800"/>
              <a:buFont typeface="Arial"/>
              <a:buNone/>
              <a:defRPr sz="2800">
                <a:solidFill>
                  <a:schemeClr val="dk1"/>
                </a:solidFill>
              </a:defRPr>
            </a:lvl9pPr>
          </a:lstStyle>
          <a:p/>
        </p:txBody>
      </p:sp>
      <p:sp>
        <p:nvSpPr>
          <p:cNvPr id="7" name="Shape 7"/>
          <p:cNvSpPr txBox="1"/>
          <p:nvPr>
            <p:ph idx="1" type="body"/>
          </p:nvPr>
        </p:nvSpPr>
        <p:spPr>
          <a:xfrm>
            <a:off x="264944" y="2253728"/>
            <a:ext cx="7242600" cy="6680999"/>
          </a:xfrm>
          <a:prstGeom prst="rect">
            <a:avLst/>
          </a:prstGeom>
          <a:noFill/>
          <a:ln>
            <a:noFill/>
          </a:ln>
        </p:spPr>
        <p:txBody>
          <a:bodyPr anchorCtr="0" anchor="t" bIns="91425" lIns="91425" spcFirstLastPara="1" rIns="91425" wrap="square" tIns="91425"/>
          <a:lstStyle>
            <a:lvl1pPr indent="-228600" lvl="0" marL="457200" marR="0" rtl="0" algn="l">
              <a:lnSpc>
                <a:spcPct val="115000"/>
              </a:lnSpc>
              <a:spcBef>
                <a:spcPts val="0"/>
              </a:spcBef>
              <a:spcAft>
                <a:spcPts val="0"/>
              </a:spcAft>
              <a:buClr>
                <a:schemeClr val="dk2"/>
              </a:buClr>
              <a:buSzPts val="1800"/>
              <a:buFont typeface="Arial"/>
              <a:buNone/>
              <a:defRPr b="0" i="0" sz="1800" u="none" cap="none" strike="noStrike">
                <a:solidFill>
                  <a:schemeClr val="dk2"/>
                </a:solidFill>
                <a:latin typeface="Arial"/>
                <a:ea typeface="Arial"/>
                <a:cs typeface="Arial"/>
                <a:sym typeface="Arial"/>
              </a:defRPr>
            </a:lvl1pPr>
            <a:lvl2pPr indent="-228600" lvl="1" marL="914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228600" lvl="3" marL="18288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4pPr>
            <a:lvl5pPr indent="-228600" lvl="4" marL="22860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228600" lvl="5" marL="27432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6pPr>
            <a:lvl7pPr indent="-228600" lvl="6" marL="32004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7pPr>
            <a:lvl8pPr indent="-228600" lvl="7" marL="3657600" marR="0" rtl="0" algn="l">
              <a:lnSpc>
                <a:spcPct val="115000"/>
              </a:lnSpc>
              <a:spcBef>
                <a:spcPts val="16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8pPr>
            <a:lvl9pPr indent="-228600" lvl="8" marL="4114800" marR="0" rtl="0" algn="l">
              <a:lnSpc>
                <a:spcPct val="115000"/>
              </a:lnSpc>
              <a:spcBef>
                <a:spcPts val="1600"/>
              </a:spcBef>
              <a:spcAft>
                <a:spcPts val="1600"/>
              </a:spcAft>
              <a:buClr>
                <a:schemeClr val="dk2"/>
              </a:buClr>
              <a:buSzPts val="1400"/>
              <a:buFont typeface="Arial"/>
              <a:buNone/>
              <a:defRPr b="0" i="0" sz="1400" u="none" cap="none" strike="noStrike">
                <a:solidFill>
                  <a:schemeClr val="dk2"/>
                </a:solidFill>
                <a:latin typeface="Arial"/>
                <a:ea typeface="Arial"/>
                <a:cs typeface="Arial"/>
                <a:sym typeface="Arial"/>
              </a:defRPr>
            </a:lvl9pPr>
          </a:lstStyle>
          <a:p/>
        </p:txBody>
      </p:sp>
      <p:sp>
        <p:nvSpPr>
          <p:cNvPr id="8" name="Shape 8"/>
          <p:cNvSpPr txBox="1"/>
          <p:nvPr>
            <p:ph idx="12" type="sldNum"/>
          </p:nvPr>
        </p:nvSpPr>
        <p:spPr>
          <a:xfrm>
            <a:off x="7201589" y="9119179"/>
            <a:ext cx="466499" cy="769799"/>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chemeClr val="dk2"/>
              </a:buClr>
              <a:buSzPts val="1000"/>
              <a:buFont typeface="Arial"/>
              <a:buNone/>
              <a:defRPr b="0" i="0" sz="1000" u="none" cap="none" strike="noStrike">
                <a:solidFill>
                  <a:schemeClr val="dk2"/>
                </a:solidFill>
                <a:latin typeface="Arial"/>
                <a:ea typeface="Arial"/>
                <a:cs typeface="Arial"/>
                <a:sym typeface="Arial"/>
              </a:defRPr>
            </a:lvl9pPr>
          </a:lstStyle>
          <a:p>
            <a:pPr indent="0" lvl="0" marL="0">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jpg"/><Relationship Id="rId11" Type="http://schemas.openxmlformats.org/officeDocument/2006/relationships/image" Target="../media/image12.jpg"/><Relationship Id="rId10" Type="http://schemas.openxmlformats.org/officeDocument/2006/relationships/image" Target="../media/image8.png"/><Relationship Id="rId9" Type="http://schemas.openxmlformats.org/officeDocument/2006/relationships/image" Target="../media/image13.png"/><Relationship Id="rId5" Type="http://schemas.openxmlformats.org/officeDocument/2006/relationships/image" Target="../media/image4.png"/><Relationship Id="rId6" Type="http://schemas.openxmlformats.org/officeDocument/2006/relationships/image" Target="../media/image2.png"/><Relationship Id="rId7" Type="http://schemas.openxmlformats.org/officeDocument/2006/relationships/image" Target="../media/image7.png"/><Relationship Id="rId8"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9.png"/><Relationship Id="rId10" Type="http://schemas.openxmlformats.org/officeDocument/2006/relationships/image" Target="../media/image8.png"/><Relationship Id="rId9" Type="http://schemas.openxmlformats.org/officeDocument/2006/relationships/image" Target="../media/image13.png"/><Relationship Id="rId5" Type="http://schemas.openxmlformats.org/officeDocument/2006/relationships/image" Target="../media/image1.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png"/><Relationship Id="rId6"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pic>
        <p:nvPicPr>
          <p:cNvPr id="54" name="Shape 54"/>
          <p:cNvPicPr preferRelativeResize="0"/>
          <p:nvPr/>
        </p:nvPicPr>
        <p:blipFill rotWithShape="1">
          <a:blip r:embed="rId3">
            <a:alphaModFix/>
          </a:blip>
          <a:srcRect b="0" l="0" r="0" t="0"/>
          <a:stretch/>
        </p:blipFill>
        <p:spPr>
          <a:xfrm>
            <a:off x="639098" y="4044029"/>
            <a:ext cx="874442" cy="874442"/>
          </a:xfrm>
          <a:prstGeom prst="rect">
            <a:avLst/>
          </a:prstGeom>
          <a:noFill/>
          <a:ln>
            <a:noFill/>
          </a:ln>
        </p:spPr>
      </p:pic>
      <p:pic>
        <p:nvPicPr>
          <p:cNvPr id="55" name="Shape 55"/>
          <p:cNvPicPr preferRelativeResize="0"/>
          <p:nvPr/>
        </p:nvPicPr>
        <p:blipFill rotWithShape="1">
          <a:blip r:embed="rId4">
            <a:alphaModFix/>
          </a:blip>
          <a:srcRect b="0" l="0" r="0" t="0"/>
          <a:stretch/>
        </p:blipFill>
        <p:spPr>
          <a:xfrm>
            <a:off x="0" y="7610771"/>
            <a:ext cx="4204076" cy="2452377"/>
          </a:xfrm>
          <a:prstGeom prst="rect">
            <a:avLst/>
          </a:prstGeom>
          <a:noFill/>
          <a:ln>
            <a:noFill/>
          </a:ln>
        </p:spPr>
      </p:pic>
      <p:sp>
        <p:nvSpPr>
          <p:cNvPr id="56" name="Shape 56"/>
          <p:cNvSpPr txBox="1"/>
          <p:nvPr/>
        </p:nvSpPr>
        <p:spPr>
          <a:xfrm>
            <a:off x="1594624" y="2023733"/>
            <a:ext cx="3594018" cy="52570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272D39"/>
              </a:buClr>
              <a:buSzPts val="1600"/>
              <a:buFont typeface="Helvetica Neue"/>
              <a:buNone/>
            </a:pPr>
            <a:r>
              <a:rPr b="0" i="0" lang="en-US" sz="1600" u="none" cap="none" strike="noStrike">
                <a:solidFill>
                  <a:srgbClr val="272D39"/>
                </a:solidFill>
                <a:latin typeface="Helvetica Neue"/>
                <a:ea typeface="Helvetica Neue"/>
                <a:cs typeface="Helvetica Neue"/>
                <a:sym typeface="Helvetica Neue"/>
              </a:rPr>
              <a:t>Monitor &amp; Generate Reviews</a:t>
            </a:r>
            <a:endParaRPr b="0" i="0" sz="16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Light"/>
              <a:ea typeface="Helvetica Neue Light"/>
              <a:cs typeface="Helvetica Neue Light"/>
              <a:sym typeface="Helvetica Neue Light"/>
            </a:endParaRPr>
          </a:p>
          <a:p>
            <a:pPr indent="0" lvl="0" marL="0" marR="0" rtl="0" algn="l">
              <a:lnSpc>
                <a:spcPct val="100000"/>
              </a:lnSpc>
              <a:spcBef>
                <a:spcPts val="0"/>
              </a:spcBef>
              <a:spcAft>
                <a:spcPts val="0"/>
              </a:spcAft>
              <a:buClr>
                <a:srgbClr val="4D6272"/>
              </a:buClr>
              <a:buSzPts val="1100"/>
              <a:buFont typeface="Arial"/>
              <a:buNone/>
            </a:pPr>
            <a:r>
              <a:rPr b="0" i="0" lang="en-US" sz="1100" u="none" cap="none" strike="noStrike">
                <a:solidFill>
                  <a:srgbClr val="4D6272"/>
                </a:solidFill>
                <a:latin typeface="Arial"/>
                <a:ea typeface="Arial"/>
                <a:cs typeface="Arial"/>
                <a:sym typeface="Arial"/>
              </a:rPr>
              <a:t>Learn whenever a customer leaves a review across our 60+ partner local search sites, and generate new reviews from your customer audience.</a:t>
            </a:r>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272D39"/>
              </a:buClr>
              <a:buSzPts val="1600"/>
              <a:buFont typeface="Helvetica Neue"/>
              <a:buNone/>
            </a:pPr>
            <a:r>
              <a:rPr b="0" i="0" lang="en-US" sz="1600" u="none" cap="none" strike="noStrike">
                <a:solidFill>
                  <a:srgbClr val="272D39"/>
                </a:solidFill>
                <a:latin typeface="Helvetica Neue"/>
                <a:ea typeface="Helvetica Neue"/>
                <a:cs typeface="Helvetica Neue"/>
                <a:sym typeface="Helvetica Neue"/>
              </a:rPr>
              <a:t>Easily Respond To Reviews</a:t>
            </a:r>
            <a:endParaRPr b="0" i="0" sz="16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4D6272"/>
              </a:buClr>
              <a:buSzPts val="1100"/>
              <a:buFont typeface="Arial"/>
              <a:buNone/>
            </a:pPr>
            <a:r>
              <a:rPr b="0" i="0" lang="en-US" sz="1100" u="none" cap="none" strike="noStrike">
                <a:solidFill>
                  <a:srgbClr val="4D6272"/>
                </a:solidFill>
                <a:latin typeface="Arial"/>
                <a:ea typeface="Arial"/>
                <a:cs typeface="Arial"/>
                <a:sym typeface="Arial"/>
              </a:rPr>
              <a:t>Responding to reviews shows customers you’re listening — and it leads to an increase both your average ranking </a:t>
            </a:r>
            <a:r>
              <a:rPr b="0" i="1" lang="en-US" sz="1100" u="none" cap="none" strike="noStrike">
                <a:solidFill>
                  <a:srgbClr val="4D6272"/>
                </a:solidFill>
                <a:latin typeface="Arial"/>
                <a:ea typeface="Arial"/>
                <a:cs typeface="Arial"/>
                <a:sym typeface="Arial"/>
              </a:rPr>
              <a:t>and </a:t>
            </a:r>
            <a:r>
              <a:rPr b="0" i="0" lang="en-US" sz="1100" u="none" cap="none" strike="noStrike">
                <a:solidFill>
                  <a:srgbClr val="4D6272"/>
                </a:solidFill>
                <a:latin typeface="Arial"/>
                <a:ea typeface="Arial"/>
                <a:cs typeface="Arial"/>
                <a:sym typeface="Arial"/>
              </a:rPr>
              <a:t>customer advocacy. Respond to reviews everywhere customers leave them from one central dashboard.</a:t>
            </a:r>
            <a:endParaRPr b="0" i="0" sz="11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br>
              <a:rPr b="0" i="0" lang="en-US" sz="1200" u="none" cap="none" strike="noStrike">
                <a:solidFill>
                  <a:srgbClr val="000000"/>
                </a:solidFill>
                <a:latin typeface="Arial"/>
                <a:ea typeface="Arial"/>
                <a:cs typeface="Arial"/>
                <a:sym typeface="Arial"/>
              </a:rPr>
            </a:br>
            <a:endParaRPr b="0" i="0" sz="12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272D39"/>
              </a:buClr>
              <a:buSzPts val="1600"/>
              <a:buFont typeface="Helvetica Neue"/>
              <a:buNone/>
            </a:pPr>
            <a:r>
              <a:rPr b="0" i="0" lang="en-US" sz="1600" u="none" cap="none" strike="noStrike">
                <a:solidFill>
                  <a:srgbClr val="272D39"/>
                </a:solidFill>
                <a:latin typeface="Helvetica Neue"/>
                <a:ea typeface="Helvetica Neue"/>
                <a:cs typeface="Helvetica Neue"/>
                <a:sym typeface="Helvetica Neue"/>
              </a:rPr>
              <a:t>Promote Reviews for SEO</a:t>
            </a:r>
            <a:endParaRPr b="0" i="0" sz="160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4D6272"/>
              </a:buClr>
              <a:buSzPts val="1100"/>
              <a:buFont typeface="Arial"/>
              <a:buNone/>
            </a:pPr>
            <a:r>
              <a:rPr b="0" i="0" lang="en-US" sz="1100" u="none" cap="none" strike="noStrike">
                <a:solidFill>
                  <a:srgbClr val="4D6272"/>
                </a:solidFill>
                <a:latin typeface="Arial"/>
                <a:ea typeface="Arial"/>
                <a:cs typeface="Arial"/>
                <a:sym typeface="Arial"/>
              </a:rPr>
              <a:t>Differentiate your business in local search results by adding reviews to your website. Show search engines you drive great experiences and give customers the confidence to click on — and visit — your business.</a:t>
            </a:r>
            <a:endParaRPr b="0" i="0" sz="1100" u="none" cap="none" strike="noStrike">
              <a:solidFill>
                <a:srgbClr val="4D6272"/>
              </a:solidFill>
              <a:latin typeface="Arial"/>
              <a:ea typeface="Arial"/>
              <a:cs typeface="Arial"/>
              <a:sym typeface="Arial"/>
            </a:endParaRPr>
          </a:p>
        </p:txBody>
      </p:sp>
      <p:pic>
        <p:nvPicPr>
          <p:cNvPr id="57" name="Shape 57"/>
          <p:cNvPicPr preferRelativeResize="0"/>
          <p:nvPr/>
        </p:nvPicPr>
        <p:blipFill rotWithShape="1">
          <a:blip r:embed="rId5">
            <a:alphaModFix/>
          </a:blip>
          <a:srcRect b="0" l="0" r="0" t="0"/>
          <a:stretch/>
        </p:blipFill>
        <p:spPr>
          <a:xfrm>
            <a:off x="639098" y="2124047"/>
            <a:ext cx="874442" cy="874442"/>
          </a:xfrm>
          <a:prstGeom prst="rect">
            <a:avLst/>
          </a:prstGeom>
          <a:noFill/>
          <a:ln>
            <a:noFill/>
          </a:ln>
        </p:spPr>
      </p:pic>
      <p:sp>
        <p:nvSpPr>
          <p:cNvPr id="58" name="Shape 58"/>
          <p:cNvSpPr txBox="1"/>
          <p:nvPr/>
        </p:nvSpPr>
        <p:spPr>
          <a:xfrm>
            <a:off x="639098" y="578416"/>
            <a:ext cx="646962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6B0B9"/>
              </a:buClr>
              <a:buSzPts val="2400"/>
              <a:buFont typeface="Helvetica Neue"/>
              <a:buNone/>
            </a:pPr>
            <a:r>
              <a:rPr b="0" i="0" lang="en-US" sz="2400" u="none" cap="none" strike="noStrike">
                <a:solidFill>
                  <a:srgbClr val="A6B0B9"/>
                </a:solidFill>
                <a:latin typeface="Helvetica Neue"/>
                <a:ea typeface="Helvetica Neue"/>
                <a:cs typeface="Helvetica Neue"/>
                <a:sym typeface="Helvetica Neue"/>
              </a:rPr>
              <a:t>Drive More Business to Your Business </a:t>
            </a:r>
            <a:br>
              <a:rPr b="0" i="0" lang="en-US" sz="2400" u="none" cap="none" strike="noStrike">
                <a:solidFill>
                  <a:srgbClr val="A6B0B9"/>
                </a:solidFill>
                <a:latin typeface="Helvetica Neue"/>
                <a:ea typeface="Helvetica Neue"/>
                <a:cs typeface="Helvetica Neue"/>
                <a:sym typeface="Helvetica Neue"/>
              </a:rPr>
            </a:br>
            <a:r>
              <a:rPr b="0" i="0" lang="en-US" sz="2400" u="none" cap="none" strike="noStrike">
                <a:solidFill>
                  <a:srgbClr val="A6B0B9"/>
                </a:solidFill>
                <a:latin typeface="Helvetica Neue"/>
                <a:ea typeface="Helvetica Neue"/>
                <a:cs typeface="Helvetica Neue"/>
                <a:sym typeface="Helvetica Neue"/>
              </a:rPr>
              <a:t>With </a:t>
            </a:r>
            <a:r>
              <a:rPr b="1" i="0" lang="en-US" sz="2400" u="none" cap="none" strike="noStrike">
                <a:solidFill>
                  <a:srgbClr val="A6B0B9"/>
                </a:solidFill>
                <a:latin typeface="Helvetica Neue"/>
                <a:ea typeface="Helvetica Neue"/>
                <a:cs typeface="Helvetica Neue"/>
                <a:sym typeface="Helvetica Neue"/>
              </a:rPr>
              <a:t>Reviews</a:t>
            </a:r>
            <a:endParaRPr b="1" i="0" sz="2400" u="none" cap="none" strike="noStrike">
              <a:solidFill>
                <a:srgbClr val="A6B0B9"/>
              </a:solidFill>
              <a:latin typeface="Helvetica Neue"/>
              <a:ea typeface="Helvetica Neue"/>
              <a:cs typeface="Helvetica Neue"/>
              <a:sym typeface="Helvetica Neue"/>
            </a:endParaRPr>
          </a:p>
        </p:txBody>
      </p:sp>
      <p:cxnSp>
        <p:nvCxnSpPr>
          <p:cNvPr id="59" name="Shape 59"/>
          <p:cNvCxnSpPr/>
          <p:nvPr/>
        </p:nvCxnSpPr>
        <p:spPr>
          <a:xfrm>
            <a:off x="345440" y="1534160"/>
            <a:ext cx="7081520" cy="0"/>
          </a:xfrm>
          <a:prstGeom prst="straightConnector1">
            <a:avLst/>
          </a:prstGeom>
          <a:noFill/>
          <a:ln cap="flat" cmpd="sng" w="19050">
            <a:solidFill>
              <a:srgbClr val="A6B0B9"/>
            </a:solidFill>
            <a:prstDash val="solid"/>
            <a:round/>
            <a:headEnd len="sm" w="sm" type="none"/>
            <a:tailEnd len="sm" w="sm" type="none"/>
          </a:ln>
        </p:spPr>
      </p:cxnSp>
      <p:sp>
        <p:nvSpPr>
          <p:cNvPr id="60" name="Shape 60"/>
          <p:cNvSpPr/>
          <p:nvPr/>
        </p:nvSpPr>
        <p:spPr>
          <a:xfrm>
            <a:off x="5087244" y="1716673"/>
            <a:ext cx="2048881" cy="2048881"/>
          </a:xfrm>
          <a:prstGeom prst="ellipse">
            <a:avLst/>
          </a:prstGeom>
          <a:solidFill>
            <a:srgbClr val="23D2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61" name="Shape 61"/>
          <p:cNvSpPr/>
          <p:nvPr/>
        </p:nvSpPr>
        <p:spPr>
          <a:xfrm>
            <a:off x="5240947" y="1968718"/>
            <a:ext cx="1741474"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Helvetica Neue"/>
              <a:buNone/>
            </a:pPr>
            <a:r>
              <a:rPr b="1" i="1" lang="en-US" sz="4000" u="none" cap="none" strike="noStrike">
                <a:solidFill>
                  <a:schemeClr val="lt1"/>
                </a:solidFill>
                <a:latin typeface="Helvetica Neue"/>
                <a:ea typeface="Helvetica Neue"/>
                <a:cs typeface="Helvetica Neue"/>
                <a:sym typeface="Helvetica Neue"/>
              </a:rPr>
              <a:t>77%</a:t>
            </a:r>
            <a:endParaRPr/>
          </a:p>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of consumers read online reviews of local businesses on both reviews sites and businesses’ own websites.</a:t>
            </a:r>
            <a:endParaRPr b="0" i="0" sz="1000" u="none" cap="none" strike="noStrike">
              <a:solidFill>
                <a:schemeClr val="lt1"/>
              </a:solidFill>
              <a:latin typeface="Helvetica Neue"/>
              <a:ea typeface="Helvetica Neue"/>
              <a:cs typeface="Helvetica Neue"/>
              <a:sym typeface="Helvetica Neue"/>
            </a:endParaRPr>
          </a:p>
        </p:txBody>
      </p:sp>
      <p:sp>
        <p:nvSpPr>
          <p:cNvPr id="62" name="Shape 62"/>
          <p:cNvSpPr/>
          <p:nvPr/>
        </p:nvSpPr>
        <p:spPr>
          <a:xfrm>
            <a:off x="5740732" y="3884759"/>
            <a:ext cx="1898693" cy="1898693"/>
          </a:xfrm>
          <a:prstGeom prst="ellipse">
            <a:avLst/>
          </a:prstGeom>
          <a:solidFill>
            <a:srgbClr val="272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63" name="Shape 63"/>
          <p:cNvSpPr/>
          <p:nvPr/>
        </p:nvSpPr>
        <p:spPr>
          <a:xfrm>
            <a:off x="5794636" y="4248260"/>
            <a:ext cx="1775000" cy="12311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Businesses with 6-10 reviews are </a:t>
            </a:r>
            <a:endParaRPr/>
          </a:p>
          <a:p>
            <a:pPr indent="0" lvl="0" marL="0" marR="0" rtl="0" algn="ctr">
              <a:lnSpc>
                <a:spcPct val="100000"/>
              </a:lnSpc>
              <a:spcBef>
                <a:spcPts val="0"/>
              </a:spcBef>
              <a:spcAft>
                <a:spcPts val="0"/>
              </a:spcAft>
              <a:buClr>
                <a:schemeClr val="lt1"/>
              </a:buClr>
              <a:buSzPts val="2400"/>
              <a:buFont typeface="Helvetica Neue"/>
              <a:buNone/>
            </a:pPr>
            <a:r>
              <a:rPr b="1" i="1" lang="en-US" sz="2400" u="none" cap="none" strike="noStrike">
                <a:solidFill>
                  <a:schemeClr val="lt1"/>
                </a:solidFill>
                <a:latin typeface="Helvetica Neue"/>
                <a:ea typeface="Helvetica Neue"/>
                <a:cs typeface="Helvetica Neue"/>
                <a:sym typeface="Helvetica Neue"/>
              </a:rPr>
              <a:t>60%</a:t>
            </a:r>
            <a:endParaRPr b="1" i="1" sz="24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more likely to have a 3+ star rating than businesses with 1-5 reviews</a:t>
            </a:r>
            <a:endParaRPr b="1" i="1" sz="1000" u="none" cap="none" strike="noStrike">
              <a:solidFill>
                <a:schemeClr val="lt1"/>
              </a:solidFill>
              <a:latin typeface="Helvetica Neue"/>
              <a:ea typeface="Helvetica Neue"/>
              <a:cs typeface="Helvetica Neue"/>
              <a:sym typeface="Helvetica Neue"/>
            </a:endParaRPr>
          </a:p>
        </p:txBody>
      </p:sp>
      <p:sp>
        <p:nvSpPr>
          <p:cNvPr id="64" name="Shape 64"/>
          <p:cNvSpPr/>
          <p:nvPr/>
        </p:nvSpPr>
        <p:spPr>
          <a:xfrm>
            <a:off x="5715781" y="4834106"/>
            <a:ext cx="1684609"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Helvetica Neue"/>
              <a:ea typeface="Helvetica Neue"/>
              <a:cs typeface="Helvetica Neue"/>
              <a:sym typeface="Helvetica Neue"/>
            </a:endParaRPr>
          </a:p>
        </p:txBody>
      </p:sp>
      <p:sp>
        <p:nvSpPr>
          <p:cNvPr id="65" name="Shape 65"/>
          <p:cNvSpPr/>
          <p:nvPr/>
        </p:nvSpPr>
        <p:spPr>
          <a:xfrm>
            <a:off x="5206398" y="5840839"/>
            <a:ext cx="1439922" cy="1439922"/>
          </a:xfrm>
          <a:prstGeom prst="ellipse">
            <a:avLst/>
          </a:prstGeom>
          <a:solidFill>
            <a:srgbClr val="23D2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66" name="Shape 66"/>
          <p:cNvSpPr/>
          <p:nvPr/>
        </p:nvSpPr>
        <p:spPr>
          <a:xfrm>
            <a:off x="5305227" y="6099135"/>
            <a:ext cx="1242264" cy="784830"/>
          </a:xfrm>
          <a:prstGeom prst="rect">
            <a:avLst/>
          </a:prstGeom>
          <a:noFill/>
          <a:ln>
            <a:noFill/>
          </a:ln>
        </p:spPr>
        <p:txBody>
          <a:bodyPr anchorCtr="0" anchor="t" bIns="45700" lIns="91425" spcFirstLastPara="1" rIns="91425" wrap="square" tIns="45700">
            <a:noAutofit/>
          </a:bodyPr>
          <a:lstStyle/>
          <a:p>
            <a:pPr indent="0" lvl="5" marL="0" marR="0" rtl="0" algn="ctr">
              <a:lnSpc>
                <a:spcPct val="100000"/>
              </a:lnSpc>
              <a:spcBef>
                <a:spcPts val="0"/>
              </a:spcBef>
              <a:spcAft>
                <a:spcPts val="0"/>
              </a:spcAft>
              <a:buClr>
                <a:schemeClr val="lt1"/>
              </a:buClr>
              <a:buSzPts val="2400"/>
              <a:buFont typeface="Helvetica Neue"/>
              <a:buNone/>
            </a:pPr>
            <a:r>
              <a:rPr b="1" i="1" lang="en-US" sz="2400" u="none" cap="none" strike="noStrike">
                <a:solidFill>
                  <a:schemeClr val="lt1"/>
                </a:solidFill>
                <a:latin typeface="Helvetica Neue"/>
                <a:ea typeface="Helvetica Neue"/>
                <a:cs typeface="Helvetica Neue"/>
                <a:sym typeface="Helvetica Neue"/>
              </a:rPr>
              <a:t>44% </a:t>
            </a:r>
            <a:endParaRPr/>
          </a:p>
          <a:p>
            <a:pPr indent="0" lvl="5" marL="0" marR="0" rtl="0" algn="ctr">
              <a:lnSpc>
                <a:spcPct val="100000"/>
              </a:lnSpc>
              <a:spcBef>
                <a:spcPts val="0"/>
              </a:spcBef>
              <a:spcAft>
                <a:spcPts val="0"/>
              </a:spcAft>
              <a:buClr>
                <a:schemeClr val="lt1"/>
              </a:buClr>
              <a:buSzPts val="700"/>
              <a:buFont typeface="Helvetica Neue"/>
              <a:buNone/>
            </a:pPr>
            <a:r>
              <a:rPr b="0" i="0" lang="en-US" sz="700" u="none" cap="none" strike="noStrike">
                <a:solidFill>
                  <a:schemeClr val="lt1"/>
                </a:solidFill>
                <a:latin typeface="Helvetica Neue"/>
                <a:ea typeface="Helvetica Neue"/>
                <a:cs typeface="Helvetica Neue"/>
                <a:sym typeface="Helvetica Neue"/>
              </a:rPr>
              <a:t>of consumers say reviews must be written within one month to be relevant</a:t>
            </a:r>
            <a:endParaRPr b="0" i="0" sz="700" u="none" cap="none" strike="noStrike">
              <a:solidFill>
                <a:schemeClr val="lt1"/>
              </a:solidFill>
              <a:latin typeface="Helvetica Neue"/>
              <a:ea typeface="Helvetica Neue"/>
              <a:cs typeface="Helvetica Neue"/>
              <a:sym typeface="Helvetica Neue"/>
            </a:endParaRPr>
          </a:p>
        </p:txBody>
      </p:sp>
      <p:pic>
        <p:nvPicPr>
          <p:cNvPr id="67" name="Shape 67"/>
          <p:cNvPicPr preferRelativeResize="0"/>
          <p:nvPr/>
        </p:nvPicPr>
        <p:blipFill rotWithShape="1">
          <a:blip r:embed="rId6">
            <a:alphaModFix/>
          </a:blip>
          <a:srcRect b="0" l="0" r="0" t="0"/>
          <a:stretch/>
        </p:blipFill>
        <p:spPr>
          <a:xfrm>
            <a:off x="639098" y="5661914"/>
            <a:ext cx="874442" cy="874442"/>
          </a:xfrm>
          <a:prstGeom prst="rect">
            <a:avLst/>
          </a:prstGeom>
          <a:noFill/>
          <a:ln>
            <a:noFill/>
          </a:ln>
        </p:spPr>
      </p:pic>
      <p:sp>
        <p:nvSpPr>
          <p:cNvPr id="68" name="Shape 68"/>
          <p:cNvSpPr/>
          <p:nvPr/>
        </p:nvSpPr>
        <p:spPr>
          <a:xfrm>
            <a:off x="0" y="7610771"/>
            <a:ext cx="4204076" cy="2456354"/>
          </a:xfrm>
          <a:prstGeom prst="rect">
            <a:avLst/>
          </a:prstGeom>
          <a:solidFill>
            <a:srgbClr val="272D39">
              <a:alpha val="29803"/>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9" name="Shape 69"/>
          <p:cNvPicPr preferRelativeResize="0"/>
          <p:nvPr/>
        </p:nvPicPr>
        <p:blipFill rotWithShape="1">
          <a:blip r:embed="rId7">
            <a:alphaModFix/>
          </a:blip>
          <a:srcRect b="0" l="0" r="0" t="0"/>
          <a:stretch/>
        </p:blipFill>
        <p:spPr>
          <a:xfrm>
            <a:off x="2199290" y="3246980"/>
            <a:ext cx="422910" cy="422910"/>
          </a:xfrm>
          <a:prstGeom prst="rect">
            <a:avLst/>
          </a:prstGeom>
          <a:noFill/>
          <a:ln>
            <a:noFill/>
          </a:ln>
        </p:spPr>
      </p:pic>
      <p:pic>
        <p:nvPicPr>
          <p:cNvPr id="70" name="Shape 70"/>
          <p:cNvPicPr preferRelativeResize="0"/>
          <p:nvPr/>
        </p:nvPicPr>
        <p:blipFill rotWithShape="1">
          <a:blip r:embed="rId8">
            <a:alphaModFix/>
          </a:blip>
          <a:srcRect b="0" l="0" r="0" t="0"/>
          <a:stretch/>
        </p:blipFill>
        <p:spPr>
          <a:xfrm>
            <a:off x="1661950" y="3246980"/>
            <a:ext cx="422910" cy="422910"/>
          </a:xfrm>
          <a:prstGeom prst="rect">
            <a:avLst/>
          </a:prstGeom>
          <a:noFill/>
          <a:ln>
            <a:noFill/>
          </a:ln>
        </p:spPr>
      </p:pic>
      <p:pic>
        <p:nvPicPr>
          <p:cNvPr id="71" name="Shape 71"/>
          <p:cNvPicPr preferRelativeResize="0"/>
          <p:nvPr/>
        </p:nvPicPr>
        <p:blipFill rotWithShape="1">
          <a:blip r:embed="rId9">
            <a:alphaModFix/>
          </a:blip>
          <a:srcRect b="0" l="0" r="0" t="0"/>
          <a:stretch/>
        </p:blipFill>
        <p:spPr>
          <a:xfrm>
            <a:off x="2759056" y="3246980"/>
            <a:ext cx="422910" cy="422910"/>
          </a:xfrm>
          <a:prstGeom prst="rect">
            <a:avLst/>
          </a:prstGeom>
          <a:noFill/>
          <a:ln>
            <a:noFill/>
          </a:ln>
        </p:spPr>
      </p:pic>
      <p:pic>
        <p:nvPicPr>
          <p:cNvPr id="72" name="Shape 72"/>
          <p:cNvPicPr preferRelativeResize="0"/>
          <p:nvPr/>
        </p:nvPicPr>
        <p:blipFill rotWithShape="1">
          <a:blip r:embed="rId10">
            <a:alphaModFix/>
          </a:blip>
          <a:srcRect b="0" l="0" r="0" t="0"/>
          <a:stretch/>
        </p:blipFill>
        <p:spPr>
          <a:xfrm>
            <a:off x="3296396" y="3246980"/>
            <a:ext cx="422910" cy="422910"/>
          </a:xfrm>
          <a:prstGeom prst="rect">
            <a:avLst/>
          </a:prstGeom>
          <a:noFill/>
          <a:ln>
            <a:noFill/>
          </a:ln>
        </p:spPr>
      </p:pic>
      <p:pic>
        <p:nvPicPr>
          <p:cNvPr id="73" name="Shape 73"/>
          <p:cNvPicPr preferRelativeResize="0"/>
          <p:nvPr/>
        </p:nvPicPr>
        <p:blipFill rotWithShape="1">
          <a:blip r:embed="rId11">
            <a:alphaModFix/>
          </a:blip>
          <a:srcRect b="0" l="0" r="0" t="0"/>
          <a:stretch/>
        </p:blipFill>
        <p:spPr>
          <a:xfrm>
            <a:off x="4093832" y="7610771"/>
            <a:ext cx="3678568" cy="2452377"/>
          </a:xfrm>
          <a:prstGeom prst="rect">
            <a:avLst/>
          </a:prstGeom>
          <a:noFill/>
          <a:ln>
            <a:noFill/>
          </a:ln>
        </p:spPr>
      </p:pic>
      <p:sp>
        <p:nvSpPr>
          <p:cNvPr id="74" name="Shape 74"/>
          <p:cNvSpPr/>
          <p:nvPr/>
        </p:nvSpPr>
        <p:spPr>
          <a:xfrm>
            <a:off x="6175418" y="6647724"/>
            <a:ext cx="1574684" cy="1574684"/>
          </a:xfrm>
          <a:prstGeom prst="ellipse">
            <a:avLst/>
          </a:prstGeom>
          <a:solidFill>
            <a:srgbClr val="4D627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75" name="Shape 75"/>
          <p:cNvSpPr/>
          <p:nvPr/>
        </p:nvSpPr>
        <p:spPr>
          <a:xfrm>
            <a:off x="6209900" y="6908202"/>
            <a:ext cx="1505721" cy="1077218"/>
          </a:xfrm>
          <a:prstGeom prst="rect">
            <a:avLst/>
          </a:prstGeom>
          <a:noFill/>
          <a:ln>
            <a:noFill/>
          </a:ln>
        </p:spPr>
        <p:txBody>
          <a:bodyPr anchorCtr="0" anchor="t" bIns="45700" lIns="91425" spcFirstLastPara="1" rIns="91425" wrap="square" tIns="45700">
            <a:noAutofit/>
          </a:bodyPr>
          <a:lstStyle/>
          <a:p>
            <a:pPr indent="0" lvl="5" marL="0" marR="0" rtl="0" algn="ctr">
              <a:lnSpc>
                <a:spcPct val="100000"/>
              </a:lnSpc>
              <a:spcBef>
                <a:spcPts val="0"/>
              </a:spcBef>
              <a:spcAft>
                <a:spcPts val="0"/>
              </a:spcAft>
              <a:buClr>
                <a:schemeClr val="lt1"/>
              </a:buClr>
              <a:buSzPts val="2400"/>
              <a:buFont typeface="Helvetica Neue"/>
              <a:buNone/>
            </a:pPr>
            <a:r>
              <a:rPr b="1" i="1" lang="en-US" sz="2400" u="none" cap="none" strike="noStrike">
                <a:solidFill>
                  <a:schemeClr val="lt1"/>
                </a:solidFill>
                <a:latin typeface="Helvetica Neue"/>
                <a:ea typeface="Helvetica Neue"/>
                <a:cs typeface="Helvetica Neue"/>
                <a:sym typeface="Helvetica Neue"/>
              </a:rPr>
              <a:t>Top 3</a:t>
            </a:r>
            <a:endParaRPr b="0" i="0" sz="2400" u="none" cap="none" strike="noStrike">
              <a:solidFill>
                <a:schemeClr val="lt1"/>
              </a:solidFill>
              <a:latin typeface="Helvetica Neue"/>
              <a:ea typeface="Helvetica Neue"/>
              <a:cs typeface="Helvetica Neue"/>
              <a:sym typeface="Helvetica Neue"/>
            </a:endParaRPr>
          </a:p>
          <a:p>
            <a:pPr indent="0" lvl="5"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local SEO ranking factors: relevance, distance, and prominence</a:t>
            </a:r>
            <a:endParaRPr b="0" i="0" sz="1000" u="none" cap="none" strike="noStrike">
              <a:solidFill>
                <a:schemeClr val="lt1"/>
              </a:solidFill>
              <a:latin typeface="Helvetica Neue"/>
              <a:ea typeface="Helvetica Neue"/>
              <a:cs typeface="Helvetica Neue"/>
              <a:sym typeface="Helvetica Neue"/>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pic>
        <p:nvPicPr>
          <p:cNvPr id="80" name="Shape 80"/>
          <p:cNvPicPr preferRelativeResize="0"/>
          <p:nvPr/>
        </p:nvPicPr>
        <p:blipFill rotWithShape="1">
          <a:blip r:embed="rId3">
            <a:alphaModFix/>
          </a:blip>
          <a:srcRect b="0" l="0" r="0" t="0"/>
          <a:stretch/>
        </p:blipFill>
        <p:spPr>
          <a:xfrm>
            <a:off x="-2663380" y="5706311"/>
            <a:ext cx="8516008" cy="4055241"/>
          </a:xfrm>
          <a:prstGeom prst="rect">
            <a:avLst/>
          </a:prstGeom>
          <a:noFill/>
          <a:ln>
            <a:noFill/>
          </a:ln>
        </p:spPr>
      </p:pic>
      <p:sp>
        <p:nvSpPr>
          <p:cNvPr id="81" name="Shape 81"/>
          <p:cNvSpPr txBox="1"/>
          <p:nvPr/>
        </p:nvSpPr>
        <p:spPr>
          <a:xfrm>
            <a:off x="1594623" y="2023733"/>
            <a:ext cx="3681119" cy="52570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D6272"/>
              </a:buClr>
              <a:buSzPts val="1200"/>
              <a:buFont typeface="Arial"/>
              <a:buNone/>
            </a:pPr>
            <a:r>
              <a:rPr b="0" i="0" lang="en-US" sz="1200" u="none" cap="none" strike="noStrike">
                <a:solidFill>
                  <a:srgbClr val="4D6272"/>
                </a:solidFill>
                <a:latin typeface="Arial"/>
                <a:ea typeface="Arial"/>
                <a:cs typeface="Arial"/>
                <a:sym typeface="Arial"/>
              </a:rPr>
              <a:t>Stay on top of all the reviews consumers leave about you across the web, and generate new reviews from your audience. </a:t>
            </a:r>
            <a:endParaRPr b="0" i="0" sz="12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4D6272"/>
              </a:buClr>
              <a:buSzPts val="1200"/>
              <a:buFont typeface="Arial"/>
              <a:buNone/>
            </a:pPr>
            <a:r>
              <a:rPr b="0" i="0" lang="en-US" sz="1200" u="none" cap="none" strike="noStrike">
                <a:solidFill>
                  <a:srgbClr val="4D6272"/>
                </a:solidFill>
                <a:latin typeface="Arial"/>
                <a:ea typeface="Arial"/>
                <a:cs typeface="Arial"/>
                <a:sym typeface="Arial"/>
              </a:rPr>
              <a:t>Our direct integrations with top third-party reviews sites and apps pull in all the reviews that your business receives — so you can see everything in one place.</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4D6272"/>
              </a:buClr>
              <a:buSzPts val="1200"/>
              <a:buFont typeface="Arial"/>
              <a:buNone/>
            </a:pPr>
            <a:r>
              <a:rPr b="0" i="0" lang="en-US" sz="1200" u="none" cap="none" strike="noStrike">
                <a:solidFill>
                  <a:srgbClr val="4D6272"/>
                </a:solidFill>
                <a:latin typeface="Arial"/>
                <a:ea typeface="Arial"/>
                <a:cs typeface="Arial"/>
                <a:sym typeface="Arial"/>
              </a:rPr>
              <a:t>Generate more reviews from your customer audience by setting up branded emails that you can send to customers after they transact, to your existing email list, and more. On average, businesses with more reviews see an increase in average rating. </a:t>
            </a:r>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4D6272"/>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050"/>
              <a:buFont typeface="Arial"/>
              <a:buNone/>
            </a:pPr>
            <a:r>
              <a:t/>
            </a:r>
            <a:endParaRPr b="0" i="0" sz="1050" u="none" cap="none" strike="noStrike">
              <a:solidFill>
                <a:srgbClr val="272D39"/>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272D39"/>
              </a:solidFill>
              <a:latin typeface="Helvetica Neue"/>
              <a:ea typeface="Helvetica Neue"/>
              <a:cs typeface="Helvetica Neue"/>
              <a:sym typeface="Helvetica Neue"/>
            </a:endParaRPr>
          </a:p>
        </p:txBody>
      </p:sp>
      <p:sp>
        <p:nvSpPr>
          <p:cNvPr id="82" name="Shape 82"/>
          <p:cNvSpPr txBox="1"/>
          <p:nvPr/>
        </p:nvSpPr>
        <p:spPr>
          <a:xfrm>
            <a:off x="639098" y="578416"/>
            <a:ext cx="646962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6B0B9"/>
              </a:buClr>
              <a:buSzPts val="2400"/>
              <a:buFont typeface="Helvetica Neue"/>
              <a:buNone/>
            </a:pPr>
            <a:r>
              <a:rPr b="1" i="0" lang="en-US" sz="2400" u="none" cap="none" strike="noStrike">
                <a:solidFill>
                  <a:srgbClr val="A6B0B9"/>
                </a:solidFill>
                <a:latin typeface="Helvetica Neue"/>
                <a:ea typeface="Helvetica Neue"/>
                <a:cs typeface="Helvetica Neue"/>
                <a:sym typeface="Helvetica Neue"/>
              </a:rPr>
              <a:t>Monitor and Generate Reviews to Understand and Improve Your Ratings</a:t>
            </a:r>
            <a:endParaRPr b="1" i="0" sz="2400" u="none" cap="none" strike="noStrike">
              <a:solidFill>
                <a:srgbClr val="A6B0B9"/>
              </a:solidFill>
              <a:latin typeface="Helvetica Neue"/>
              <a:ea typeface="Helvetica Neue"/>
              <a:cs typeface="Helvetica Neue"/>
              <a:sym typeface="Helvetica Neue"/>
            </a:endParaRPr>
          </a:p>
        </p:txBody>
      </p:sp>
      <p:cxnSp>
        <p:nvCxnSpPr>
          <p:cNvPr id="83" name="Shape 83"/>
          <p:cNvCxnSpPr/>
          <p:nvPr/>
        </p:nvCxnSpPr>
        <p:spPr>
          <a:xfrm>
            <a:off x="345440" y="1534160"/>
            <a:ext cx="7081520" cy="0"/>
          </a:xfrm>
          <a:prstGeom prst="straightConnector1">
            <a:avLst/>
          </a:prstGeom>
          <a:noFill/>
          <a:ln cap="flat" cmpd="sng" w="19050">
            <a:solidFill>
              <a:srgbClr val="A6B0B9"/>
            </a:solidFill>
            <a:prstDash val="solid"/>
            <a:round/>
            <a:headEnd len="sm" w="sm" type="none"/>
            <a:tailEnd len="sm" w="sm" type="none"/>
          </a:ln>
        </p:spPr>
      </p:cxnSp>
      <p:sp>
        <p:nvSpPr>
          <p:cNvPr id="84" name="Shape 84"/>
          <p:cNvSpPr/>
          <p:nvPr/>
        </p:nvSpPr>
        <p:spPr>
          <a:xfrm>
            <a:off x="5715781" y="4834106"/>
            <a:ext cx="1684609"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Helvetica Neue"/>
              <a:ea typeface="Helvetica Neue"/>
              <a:cs typeface="Helvetica Neue"/>
              <a:sym typeface="Helvetica Neue"/>
            </a:endParaRPr>
          </a:p>
        </p:txBody>
      </p:sp>
      <p:sp>
        <p:nvSpPr>
          <p:cNvPr id="85" name="Shape 85"/>
          <p:cNvSpPr/>
          <p:nvPr/>
        </p:nvSpPr>
        <p:spPr>
          <a:xfrm>
            <a:off x="5193592" y="1716673"/>
            <a:ext cx="2048881" cy="2048881"/>
          </a:xfrm>
          <a:prstGeom prst="ellipse">
            <a:avLst/>
          </a:prstGeom>
          <a:solidFill>
            <a:srgbClr val="23D2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86" name="Shape 86"/>
          <p:cNvSpPr/>
          <p:nvPr/>
        </p:nvSpPr>
        <p:spPr>
          <a:xfrm>
            <a:off x="5347295" y="1968718"/>
            <a:ext cx="1741474" cy="163121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Helvetica Neue"/>
              <a:buNone/>
            </a:pPr>
            <a:r>
              <a:rPr b="1" i="1" lang="en-US" sz="4000" u="none" cap="none" strike="noStrike">
                <a:solidFill>
                  <a:schemeClr val="lt1"/>
                </a:solidFill>
                <a:latin typeface="Helvetica Neue"/>
                <a:ea typeface="Helvetica Neue"/>
                <a:cs typeface="Helvetica Neue"/>
                <a:sym typeface="Helvetica Neue"/>
              </a:rPr>
              <a:t>77%</a:t>
            </a:r>
            <a:endParaRPr/>
          </a:p>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of consumers read online reviews of local businesses on both reviews sites and businesses’ own websites.</a:t>
            </a:r>
            <a:endParaRPr b="0" i="0" sz="1000" u="none" cap="none" strike="noStrike">
              <a:solidFill>
                <a:schemeClr val="lt1"/>
              </a:solidFill>
              <a:latin typeface="Helvetica Neue"/>
              <a:ea typeface="Helvetica Neue"/>
              <a:cs typeface="Helvetica Neue"/>
              <a:sym typeface="Helvetica Neue"/>
            </a:endParaRPr>
          </a:p>
        </p:txBody>
      </p:sp>
      <p:grpSp>
        <p:nvGrpSpPr>
          <p:cNvPr id="87" name="Shape 87"/>
          <p:cNvGrpSpPr/>
          <p:nvPr/>
        </p:nvGrpSpPr>
        <p:grpSpPr>
          <a:xfrm>
            <a:off x="1194887" y="5946771"/>
            <a:ext cx="7987510" cy="3975751"/>
            <a:chOff x="2669305" y="5706311"/>
            <a:chExt cx="7987510" cy="3975751"/>
          </a:xfrm>
        </p:grpSpPr>
        <p:pic>
          <p:nvPicPr>
            <p:cNvPr id="88" name="Shape 88"/>
            <p:cNvPicPr preferRelativeResize="0"/>
            <p:nvPr/>
          </p:nvPicPr>
          <p:blipFill rotWithShape="1">
            <a:blip r:embed="rId4">
              <a:alphaModFix/>
            </a:blip>
            <a:srcRect b="0" l="4330" r="1" t="0"/>
            <a:stretch/>
          </p:blipFill>
          <p:spPr>
            <a:xfrm>
              <a:off x="2669305" y="5706311"/>
              <a:ext cx="7987510" cy="3975751"/>
            </a:xfrm>
            <a:prstGeom prst="rect">
              <a:avLst/>
            </a:prstGeom>
            <a:noFill/>
            <a:ln>
              <a:noFill/>
            </a:ln>
          </p:spPr>
        </p:pic>
        <p:pic>
          <p:nvPicPr>
            <p:cNvPr descr="Screen Shot 2016-09-15 at 9.10.24 AM.png" id="89" name="Shape 89"/>
            <p:cNvPicPr preferRelativeResize="0"/>
            <p:nvPr/>
          </p:nvPicPr>
          <p:blipFill rotWithShape="1">
            <a:blip r:embed="rId5">
              <a:alphaModFix/>
            </a:blip>
            <a:srcRect b="0" l="0" r="0" t="0"/>
            <a:stretch/>
          </p:blipFill>
          <p:spPr>
            <a:xfrm>
              <a:off x="3793647" y="6145570"/>
              <a:ext cx="373247" cy="145370"/>
            </a:xfrm>
            <a:prstGeom prst="rect">
              <a:avLst/>
            </a:prstGeom>
            <a:noFill/>
            <a:ln>
              <a:noFill/>
            </a:ln>
          </p:spPr>
        </p:pic>
      </p:grpSp>
      <p:pic>
        <p:nvPicPr>
          <p:cNvPr id="90" name="Shape 90"/>
          <p:cNvPicPr preferRelativeResize="0"/>
          <p:nvPr/>
        </p:nvPicPr>
        <p:blipFill rotWithShape="1">
          <a:blip r:embed="rId6">
            <a:alphaModFix/>
          </a:blip>
          <a:srcRect b="0" l="0" r="0" t="0"/>
          <a:stretch/>
        </p:blipFill>
        <p:spPr>
          <a:xfrm>
            <a:off x="639098" y="2124047"/>
            <a:ext cx="874442" cy="874442"/>
          </a:xfrm>
          <a:prstGeom prst="rect">
            <a:avLst/>
          </a:prstGeom>
          <a:noFill/>
          <a:ln>
            <a:noFill/>
          </a:ln>
        </p:spPr>
      </p:pic>
      <p:sp>
        <p:nvSpPr>
          <p:cNvPr id="91" name="Shape 91"/>
          <p:cNvSpPr/>
          <p:nvPr/>
        </p:nvSpPr>
        <p:spPr>
          <a:xfrm>
            <a:off x="5740732" y="3884759"/>
            <a:ext cx="1898693" cy="1898693"/>
          </a:xfrm>
          <a:prstGeom prst="ellipse">
            <a:avLst/>
          </a:prstGeom>
          <a:solidFill>
            <a:srgbClr val="272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92" name="Shape 92"/>
          <p:cNvSpPr/>
          <p:nvPr/>
        </p:nvSpPr>
        <p:spPr>
          <a:xfrm>
            <a:off x="5794636" y="4232614"/>
            <a:ext cx="1775000" cy="12311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Businesses with 6-10 reviews are </a:t>
            </a:r>
            <a:endParaRPr/>
          </a:p>
          <a:p>
            <a:pPr indent="0" lvl="0" marL="0" marR="0" rtl="0" algn="ctr">
              <a:lnSpc>
                <a:spcPct val="100000"/>
              </a:lnSpc>
              <a:spcBef>
                <a:spcPts val="0"/>
              </a:spcBef>
              <a:spcAft>
                <a:spcPts val="0"/>
              </a:spcAft>
              <a:buClr>
                <a:schemeClr val="lt1"/>
              </a:buClr>
              <a:buSzPts val="2400"/>
              <a:buFont typeface="Helvetica Neue"/>
              <a:buNone/>
            </a:pPr>
            <a:r>
              <a:rPr b="1" i="1" lang="en-US" sz="2400" u="none" cap="none" strike="noStrike">
                <a:solidFill>
                  <a:schemeClr val="lt1"/>
                </a:solidFill>
                <a:latin typeface="Helvetica Neue"/>
                <a:ea typeface="Helvetica Neue"/>
                <a:cs typeface="Helvetica Neue"/>
                <a:sym typeface="Helvetica Neue"/>
              </a:rPr>
              <a:t>60%</a:t>
            </a:r>
            <a:endParaRPr b="1" i="1" sz="24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more likely to have a 3+ star rating than businesses with 1-5 reviews</a:t>
            </a:r>
            <a:endParaRPr b="1" i="1" sz="1000" u="none" cap="none" strike="noStrike">
              <a:solidFill>
                <a:schemeClr val="lt1"/>
              </a:solidFill>
              <a:latin typeface="Helvetica Neue"/>
              <a:ea typeface="Helvetica Neue"/>
              <a:cs typeface="Helvetica Neue"/>
              <a:sym typeface="Helvetica Neue"/>
            </a:endParaRPr>
          </a:p>
        </p:txBody>
      </p:sp>
      <p:pic>
        <p:nvPicPr>
          <p:cNvPr id="93" name="Shape 93"/>
          <p:cNvPicPr preferRelativeResize="0"/>
          <p:nvPr/>
        </p:nvPicPr>
        <p:blipFill rotWithShape="1">
          <a:blip r:embed="rId7">
            <a:alphaModFix/>
          </a:blip>
          <a:srcRect b="0" l="0" r="0" t="0"/>
          <a:stretch/>
        </p:blipFill>
        <p:spPr>
          <a:xfrm>
            <a:off x="2199290" y="3710654"/>
            <a:ext cx="422910" cy="422910"/>
          </a:xfrm>
          <a:prstGeom prst="rect">
            <a:avLst/>
          </a:prstGeom>
          <a:noFill/>
          <a:ln>
            <a:noFill/>
          </a:ln>
        </p:spPr>
      </p:pic>
      <p:pic>
        <p:nvPicPr>
          <p:cNvPr id="94" name="Shape 94"/>
          <p:cNvPicPr preferRelativeResize="0"/>
          <p:nvPr/>
        </p:nvPicPr>
        <p:blipFill rotWithShape="1">
          <a:blip r:embed="rId8">
            <a:alphaModFix/>
          </a:blip>
          <a:srcRect b="0" l="0" r="0" t="0"/>
          <a:stretch/>
        </p:blipFill>
        <p:spPr>
          <a:xfrm>
            <a:off x="1661950" y="3710654"/>
            <a:ext cx="422910" cy="422910"/>
          </a:xfrm>
          <a:prstGeom prst="rect">
            <a:avLst/>
          </a:prstGeom>
          <a:noFill/>
          <a:ln>
            <a:noFill/>
          </a:ln>
        </p:spPr>
      </p:pic>
      <p:pic>
        <p:nvPicPr>
          <p:cNvPr id="95" name="Shape 95"/>
          <p:cNvPicPr preferRelativeResize="0"/>
          <p:nvPr/>
        </p:nvPicPr>
        <p:blipFill rotWithShape="1">
          <a:blip r:embed="rId9">
            <a:alphaModFix/>
          </a:blip>
          <a:srcRect b="0" l="0" r="0" t="0"/>
          <a:stretch/>
        </p:blipFill>
        <p:spPr>
          <a:xfrm>
            <a:off x="2776354" y="3710654"/>
            <a:ext cx="422910" cy="422910"/>
          </a:xfrm>
          <a:prstGeom prst="rect">
            <a:avLst/>
          </a:prstGeom>
          <a:noFill/>
          <a:ln>
            <a:noFill/>
          </a:ln>
        </p:spPr>
      </p:pic>
      <p:pic>
        <p:nvPicPr>
          <p:cNvPr id="96" name="Shape 96"/>
          <p:cNvPicPr preferRelativeResize="0"/>
          <p:nvPr/>
        </p:nvPicPr>
        <p:blipFill rotWithShape="1">
          <a:blip r:embed="rId10">
            <a:alphaModFix/>
          </a:blip>
          <a:srcRect b="0" l="0" r="0" t="0"/>
          <a:stretch/>
        </p:blipFill>
        <p:spPr>
          <a:xfrm>
            <a:off x="3313694" y="3710654"/>
            <a:ext cx="422910" cy="422910"/>
          </a:xfrm>
          <a:prstGeom prst="rect">
            <a:avLst/>
          </a:prstGeom>
          <a:noFill/>
          <a:ln>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0" name="Shape 100"/>
        <p:cNvGrpSpPr/>
        <p:nvPr/>
      </p:nvGrpSpPr>
      <p:grpSpPr>
        <a:xfrm>
          <a:off x="0" y="0"/>
          <a:ext cx="0" cy="0"/>
          <a:chOff x="0" y="0"/>
          <a:chExt cx="0" cy="0"/>
        </a:xfrm>
      </p:grpSpPr>
      <p:sp>
        <p:nvSpPr>
          <p:cNvPr id="101" name="Shape 101"/>
          <p:cNvSpPr txBox="1"/>
          <p:nvPr/>
        </p:nvSpPr>
        <p:spPr>
          <a:xfrm>
            <a:off x="639098" y="578416"/>
            <a:ext cx="646962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6B0B9"/>
              </a:buClr>
              <a:buSzPts val="2400"/>
              <a:buFont typeface="Helvetica Neue"/>
              <a:buNone/>
            </a:pPr>
            <a:r>
              <a:rPr b="1" i="0" lang="en-US" sz="2400" u="none" cap="none" strike="noStrike">
                <a:solidFill>
                  <a:srgbClr val="A6B0B9"/>
                </a:solidFill>
                <a:latin typeface="Helvetica Neue"/>
                <a:ea typeface="Helvetica Neue"/>
                <a:cs typeface="Helvetica Neue"/>
                <a:sym typeface="Helvetica Neue"/>
              </a:rPr>
              <a:t>Respond to Reviews to Show Customers You’re Listening</a:t>
            </a:r>
            <a:endParaRPr b="1" i="0" sz="2400" u="none" cap="none" strike="noStrike">
              <a:solidFill>
                <a:srgbClr val="A6B0B9"/>
              </a:solidFill>
              <a:latin typeface="Helvetica Neue"/>
              <a:ea typeface="Helvetica Neue"/>
              <a:cs typeface="Helvetica Neue"/>
              <a:sym typeface="Helvetica Neue"/>
            </a:endParaRPr>
          </a:p>
        </p:txBody>
      </p:sp>
      <p:cxnSp>
        <p:nvCxnSpPr>
          <p:cNvPr id="102" name="Shape 102"/>
          <p:cNvCxnSpPr/>
          <p:nvPr/>
        </p:nvCxnSpPr>
        <p:spPr>
          <a:xfrm>
            <a:off x="345440" y="1534160"/>
            <a:ext cx="7081520" cy="0"/>
          </a:xfrm>
          <a:prstGeom prst="straightConnector1">
            <a:avLst/>
          </a:prstGeom>
          <a:noFill/>
          <a:ln cap="flat" cmpd="sng" w="19050">
            <a:solidFill>
              <a:srgbClr val="A6B0B9"/>
            </a:solidFill>
            <a:prstDash val="solid"/>
            <a:round/>
            <a:headEnd len="sm" w="sm" type="none"/>
            <a:tailEnd len="sm" w="sm" type="none"/>
          </a:ln>
        </p:spPr>
      </p:cxnSp>
      <p:sp>
        <p:nvSpPr>
          <p:cNvPr id="103" name="Shape 103"/>
          <p:cNvSpPr/>
          <p:nvPr/>
        </p:nvSpPr>
        <p:spPr>
          <a:xfrm>
            <a:off x="4940588" y="4779919"/>
            <a:ext cx="2048881" cy="2048881"/>
          </a:xfrm>
          <a:prstGeom prst="ellipse">
            <a:avLst/>
          </a:prstGeom>
          <a:solidFill>
            <a:srgbClr val="23D2B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104" name="Shape 104"/>
          <p:cNvSpPr/>
          <p:nvPr/>
        </p:nvSpPr>
        <p:spPr>
          <a:xfrm>
            <a:off x="5094291" y="5187293"/>
            <a:ext cx="1741474" cy="1192634"/>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4000"/>
              <a:buFont typeface="Helvetica Neue"/>
              <a:buNone/>
            </a:pPr>
            <a:r>
              <a:rPr b="1" i="1" lang="en-US" sz="4000" u="none" cap="none" strike="noStrike">
                <a:solidFill>
                  <a:schemeClr val="lt1"/>
                </a:solidFill>
                <a:latin typeface="Helvetica Neue"/>
                <a:ea typeface="Helvetica Neue"/>
                <a:cs typeface="Helvetica Neue"/>
                <a:sym typeface="Helvetica Neue"/>
              </a:rPr>
              <a:t>16%</a:t>
            </a:r>
            <a:endParaRPr/>
          </a:p>
          <a:p>
            <a:pPr indent="0" lvl="0" marL="0" marR="0" rtl="0" algn="ctr">
              <a:lnSpc>
                <a:spcPct val="100000"/>
              </a:lnSpc>
              <a:spcBef>
                <a:spcPts val="0"/>
              </a:spcBef>
              <a:spcAft>
                <a:spcPts val="0"/>
              </a:spcAft>
              <a:buClr>
                <a:schemeClr val="lt1"/>
              </a:buClr>
              <a:buSzPts val="1050"/>
              <a:buFont typeface="Helvetica Neue"/>
              <a:buNone/>
            </a:pPr>
            <a:r>
              <a:rPr b="0" i="0" lang="en-US" sz="1050" u="none" cap="none" strike="noStrike">
                <a:solidFill>
                  <a:schemeClr val="lt1"/>
                </a:solidFill>
                <a:latin typeface="Helvetica Neue"/>
                <a:ea typeface="Helvetica Neue"/>
                <a:cs typeface="Helvetica Neue"/>
                <a:sym typeface="Helvetica Neue"/>
              </a:rPr>
              <a:t>Increase in customer advocacy when you respond to reviews</a:t>
            </a:r>
            <a:endParaRPr b="0" i="0" sz="1050" u="none" cap="none" strike="noStrike">
              <a:solidFill>
                <a:schemeClr val="lt1"/>
              </a:solidFill>
              <a:latin typeface="Helvetica Neue"/>
              <a:ea typeface="Helvetica Neue"/>
              <a:cs typeface="Helvetica Neue"/>
              <a:sym typeface="Helvetica Neue"/>
            </a:endParaRPr>
          </a:p>
        </p:txBody>
      </p:sp>
      <p:sp>
        <p:nvSpPr>
          <p:cNvPr id="105" name="Shape 105"/>
          <p:cNvSpPr/>
          <p:nvPr/>
        </p:nvSpPr>
        <p:spPr>
          <a:xfrm>
            <a:off x="5594076" y="6948005"/>
            <a:ext cx="1898693" cy="1898693"/>
          </a:xfrm>
          <a:prstGeom prst="ellipse">
            <a:avLst/>
          </a:prstGeom>
          <a:solidFill>
            <a:srgbClr val="272D3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600"/>
              <a:buFont typeface="Arial"/>
              <a:buNone/>
            </a:pPr>
            <a:r>
              <a:t/>
            </a:r>
            <a:endParaRPr b="1" i="1" sz="3600" u="none" cap="none" strike="noStrike">
              <a:solidFill>
                <a:schemeClr val="lt1"/>
              </a:solidFill>
              <a:latin typeface="Helvetica Neue"/>
              <a:ea typeface="Helvetica Neue"/>
              <a:cs typeface="Helvetica Neue"/>
              <a:sym typeface="Helvetica Neue"/>
            </a:endParaRPr>
          </a:p>
        </p:txBody>
      </p:sp>
      <p:sp>
        <p:nvSpPr>
          <p:cNvPr id="106" name="Shape 106"/>
          <p:cNvSpPr/>
          <p:nvPr/>
        </p:nvSpPr>
        <p:spPr>
          <a:xfrm>
            <a:off x="5647980" y="7313258"/>
            <a:ext cx="1775000" cy="1231106"/>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Businesses who respond to reviews are</a:t>
            </a:r>
            <a:endParaRPr/>
          </a:p>
          <a:p>
            <a:pPr indent="0" lvl="0" marL="0" marR="0" rtl="0" algn="ctr">
              <a:lnSpc>
                <a:spcPct val="100000"/>
              </a:lnSpc>
              <a:spcBef>
                <a:spcPts val="0"/>
              </a:spcBef>
              <a:spcAft>
                <a:spcPts val="0"/>
              </a:spcAft>
              <a:buClr>
                <a:schemeClr val="lt1"/>
              </a:buClr>
              <a:buSzPts val="2400"/>
              <a:buFont typeface="Helvetica Neue"/>
              <a:buNone/>
            </a:pPr>
            <a:r>
              <a:rPr b="1" i="1" lang="en-US" sz="2400" u="none" cap="none" strike="noStrike">
                <a:solidFill>
                  <a:schemeClr val="lt1"/>
                </a:solidFill>
                <a:latin typeface="Helvetica Neue"/>
                <a:ea typeface="Helvetica Neue"/>
                <a:cs typeface="Helvetica Neue"/>
                <a:sym typeface="Helvetica Neue"/>
              </a:rPr>
              <a:t>68%</a:t>
            </a:r>
            <a:endParaRPr b="1" i="1" sz="24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chemeClr val="lt1"/>
              </a:buClr>
              <a:buSzPts val="1000"/>
              <a:buFont typeface="Helvetica Neue"/>
              <a:buNone/>
            </a:pPr>
            <a:r>
              <a:rPr b="0" i="0" lang="en-US" sz="1000" u="none" cap="none" strike="noStrike">
                <a:solidFill>
                  <a:schemeClr val="lt1"/>
                </a:solidFill>
                <a:latin typeface="Helvetica Neue"/>
                <a:ea typeface="Helvetica Neue"/>
                <a:cs typeface="Helvetica Neue"/>
                <a:sym typeface="Helvetica Neue"/>
              </a:rPr>
              <a:t>more likely to increase their rating by 0.5 stars in 6 months</a:t>
            </a:r>
            <a:endParaRPr b="1" i="1" sz="1000" u="none" cap="none" strike="noStrike">
              <a:solidFill>
                <a:schemeClr val="lt1"/>
              </a:solidFill>
              <a:latin typeface="Helvetica Neue"/>
              <a:ea typeface="Helvetica Neue"/>
              <a:cs typeface="Helvetica Neue"/>
              <a:sym typeface="Helvetica Neue"/>
            </a:endParaRPr>
          </a:p>
        </p:txBody>
      </p:sp>
      <p:sp>
        <p:nvSpPr>
          <p:cNvPr id="107" name="Shape 107"/>
          <p:cNvSpPr/>
          <p:nvPr/>
        </p:nvSpPr>
        <p:spPr>
          <a:xfrm>
            <a:off x="5715781" y="4834106"/>
            <a:ext cx="1684609"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Helvetica Neue"/>
              <a:ea typeface="Helvetica Neue"/>
              <a:cs typeface="Helvetica Neue"/>
              <a:sym typeface="Helvetica Neue"/>
            </a:endParaRPr>
          </a:p>
        </p:txBody>
      </p:sp>
      <p:grpSp>
        <p:nvGrpSpPr>
          <p:cNvPr id="108" name="Shape 108"/>
          <p:cNvGrpSpPr/>
          <p:nvPr/>
        </p:nvGrpSpPr>
        <p:grpSpPr>
          <a:xfrm>
            <a:off x="-2306108" y="5706311"/>
            <a:ext cx="8516008" cy="4055241"/>
            <a:chOff x="1248082" y="5706311"/>
            <a:chExt cx="8516008" cy="4055241"/>
          </a:xfrm>
        </p:grpSpPr>
        <p:grpSp>
          <p:nvGrpSpPr>
            <p:cNvPr id="109" name="Shape 109"/>
            <p:cNvGrpSpPr/>
            <p:nvPr/>
          </p:nvGrpSpPr>
          <p:grpSpPr>
            <a:xfrm>
              <a:off x="1248082" y="5706311"/>
              <a:ext cx="8516008" cy="4055241"/>
              <a:chOff x="1248082" y="5706311"/>
              <a:chExt cx="8516008" cy="4055241"/>
            </a:xfrm>
          </p:grpSpPr>
          <p:pic>
            <p:nvPicPr>
              <p:cNvPr id="110" name="Shape 110"/>
              <p:cNvPicPr preferRelativeResize="0"/>
              <p:nvPr/>
            </p:nvPicPr>
            <p:blipFill rotWithShape="1">
              <a:blip r:embed="rId3">
                <a:alphaModFix/>
              </a:blip>
              <a:srcRect b="0" l="0" r="0" t="0"/>
              <a:stretch/>
            </p:blipFill>
            <p:spPr>
              <a:xfrm>
                <a:off x="1248082" y="5706311"/>
                <a:ext cx="8516008" cy="4055241"/>
              </a:xfrm>
              <a:prstGeom prst="rect">
                <a:avLst/>
              </a:prstGeom>
              <a:noFill/>
              <a:ln>
                <a:noFill/>
              </a:ln>
            </p:spPr>
          </p:pic>
          <p:pic>
            <p:nvPicPr>
              <p:cNvPr descr="Screen Shot 2016-09-15 at 9.10.24 AM.png" id="111" name="Shape 111"/>
              <p:cNvPicPr preferRelativeResize="0"/>
              <p:nvPr/>
            </p:nvPicPr>
            <p:blipFill rotWithShape="1">
              <a:blip r:embed="rId4">
                <a:alphaModFix/>
              </a:blip>
              <a:srcRect b="0" l="0" r="0" t="0"/>
              <a:stretch/>
            </p:blipFill>
            <p:spPr>
              <a:xfrm>
                <a:off x="3092214" y="6151265"/>
                <a:ext cx="373247" cy="145370"/>
              </a:xfrm>
              <a:prstGeom prst="rect">
                <a:avLst/>
              </a:prstGeom>
              <a:noFill/>
              <a:ln>
                <a:noFill/>
              </a:ln>
            </p:spPr>
          </p:pic>
        </p:grpSp>
        <p:pic>
          <p:nvPicPr>
            <p:cNvPr id="112" name="Shape 112"/>
            <p:cNvPicPr preferRelativeResize="0"/>
            <p:nvPr/>
          </p:nvPicPr>
          <p:blipFill rotWithShape="1">
            <a:blip r:embed="rId5">
              <a:alphaModFix/>
            </a:blip>
            <a:srcRect b="0" l="11372" r="10682" t="11840"/>
            <a:stretch/>
          </p:blipFill>
          <p:spPr>
            <a:xfrm>
              <a:off x="2982279" y="6086497"/>
              <a:ext cx="5023114" cy="3144637"/>
            </a:xfrm>
            <a:prstGeom prst="rect">
              <a:avLst/>
            </a:prstGeom>
            <a:noFill/>
            <a:ln>
              <a:noFill/>
            </a:ln>
          </p:spPr>
        </p:pic>
      </p:grpSp>
      <p:sp>
        <p:nvSpPr>
          <p:cNvPr id="113" name="Shape 113"/>
          <p:cNvSpPr txBox="1"/>
          <p:nvPr/>
        </p:nvSpPr>
        <p:spPr>
          <a:xfrm>
            <a:off x="1594624" y="2023733"/>
            <a:ext cx="4931017" cy="52570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D6272"/>
              </a:buClr>
              <a:buSzPts val="1600"/>
              <a:buFont typeface="Arial"/>
              <a:buNone/>
            </a:pPr>
            <a:r>
              <a:rPr b="0" i="0" lang="en-US" sz="1600" u="none" cap="none" strike="noStrike">
                <a:solidFill>
                  <a:srgbClr val="4D6272"/>
                </a:solidFill>
                <a:latin typeface="Arial"/>
                <a:ea typeface="Arial"/>
                <a:cs typeface="Arial"/>
                <a:sym typeface="Arial"/>
              </a:rPr>
              <a:t>Responding to reviews shows customers you’re listening. It also boosts both your average review rating and makes customers more likely to recommend you. </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4D6272"/>
              </a:buClr>
              <a:buSzPts val="1600"/>
              <a:buFont typeface="Arial"/>
              <a:buNone/>
            </a:pPr>
            <a:r>
              <a:rPr b="0" i="0" lang="en-US" sz="1600" u="none" cap="none" strike="noStrike">
                <a:solidFill>
                  <a:srgbClr val="4D6272"/>
                </a:solidFill>
                <a:latin typeface="Arial"/>
                <a:ea typeface="Arial"/>
                <a:cs typeface="Arial"/>
                <a:sym typeface="Arial"/>
              </a:rPr>
              <a:t>Respond to reviews everywhere customers leave them — on third-party sites and in response to your review requests — from one centralized dashboard.</a:t>
            </a:r>
            <a:endParaRPr/>
          </a:p>
        </p:txBody>
      </p:sp>
      <p:pic>
        <p:nvPicPr>
          <p:cNvPr id="114" name="Shape 114"/>
          <p:cNvPicPr preferRelativeResize="0"/>
          <p:nvPr/>
        </p:nvPicPr>
        <p:blipFill rotWithShape="1">
          <a:blip r:embed="rId6">
            <a:alphaModFix/>
          </a:blip>
          <a:srcRect b="0" l="0" r="0" t="0"/>
          <a:stretch/>
        </p:blipFill>
        <p:spPr>
          <a:xfrm>
            <a:off x="639098" y="2124047"/>
            <a:ext cx="874442" cy="874442"/>
          </a:xfrm>
          <a:prstGeom prst="rect">
            <a:avLst/>
          </a:prstGeom>
          <a:noFill/>
          <a:ln>
            <a:noFill/>
          </a:ln>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nvSpPr>
        <p:spPr>
          <a:xfrm>
            <a:off x="1594623" y="2023733"/>
            <a:ext cx="4931017" cy="5257027"/>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D6272"/>
              </a:buClr>
              <a:buSzPts val="1600"/>
              <a:buFont typeface="Arial"/>
              <a:buNone/>
            </a:pPr>
            <a:r>
              <a:rPr b="0" i="0" lang="en-US" sz="1600" u="none" cap="none" strike="noStrike">
                <a:solidFill>
                  <a:srgbClr val="4D6272"/>
                </a:solidFill>
                <a:latin typeface="Arial"/>
                <a:ea typeface="Arial"/>
                <a:cs typeface="Arial"/>
                <a:sym typeface="Arial"/>
              </a:rPr>
              <a:t>Reviews are about far more than customer service. When you promote the reviews you generate on your website, you show search engines that your business is worth visiting — which boosts your ranking in “Near Me” search and drives more business. </a:t>
            </a:r>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4D6272"/>
              </a:solidFill>
              <a:latin typeface="Arial"/>
              <a:ea typeface="Arial"/>
              <a:cs typeface="Arial"/>
              <a:sym typeface="Arial"/>
            </a:endParaRPr>
          </a:p>
          <a:p>
            <a:pPr indent="0" lvl="0" marL="0" marR="0" rtl="0" algn="l">
              <a:lnSpc>
                <a:spcPct val="100000"/>
              </a:lnSpc>
              <a:spcBef>
                <a:spcPts val="0"/>
              </a:spcBef>
              <a:spcAft>
                <a:spcPts val="0"/>
              </a:spcAft>
              <a:buClr>
                <a:srgbClr val="4D6272"/>
              </a:buClr>
              <a:buSzPts val="1600"/>
              <a:buFont typeface="Arial"/>
              <a:buNone/>
            </a:pPr>
            <a:r>
              <a:rPr b="0" i="0" lang="en-US" sz="1600" u="none" cap="none" strike="noStrike">
                <a:solidFill>
                  <a:srgbClr val="4D6272"/>
                </a:solidFill>
                <a:latin typeface="Arial"/>
                <a:ea typeface="Arial"/>
                <a:cs typeface="Arial"/>
                <a:sym typeface="Arial"/>
              </a:rPr>
              <a:t>We’ll work with you to get the reviews you generate onto your website with SEO best practices, so search engines have confidence in showing your business at the top of their results.</a:t>
            </a:r>
            <a:endParaRPr b="0" i="0" sz="1600" u="none" cap="none" strike="noStrike">
              <a:solidFill>
                <a:srgbClr val="4D6272"/>
              </a:solidFill>
              <a:latin typeface="Arial"/>
              <a:ea typeface="Arial"/>
              <a:cs typeface="Arial"/>
              <a:sym typeface="Arial"/>
            </a:endParaRPr>
          </a:p>
        </p:txBody>
      </p:sp>
      <p:pic>
        <p:nvPicPr>
          <p:cNvPr id="120" name="Shape 120"/>
          <p:cNvPicPr preferRelativeResize="0"/>
          <p:nvPr/>
        </p:nvPicPr>
        <p:blipFill rotWithShape="1">
          <a:blip r:embed="rId3">
            <a:alphaModFix/>
          </a:blip>
          <a:srcRect b="0" l="0" r="0" t="0"/>
          <a:stretch/>
        </p:blipFill>
        <p:spPr>
          <a:xfrm>
            <a:off x="-733839" y="5783452"/>
            <a:ext cx="8516008" cy="4055241"/>
          </a:xfrm>
          <a:prstGeom prst="rect">
            <a:avLst/>
          </a:prstGeom>
          <a:noFill/>
          <a:ln>
            <a:noFill/>
          </a:ln>
        </p:spPr>
      </p:pic>
      <p:sp>
        <p:nvSpPr>
          <p:cNvPr id="121" name="Shape 121"/>
          <p:cNvSpPr txBox="1"/>
          <p:nvPr/>
        </p:nvSpPr>
        <p:spPr>
          <a:xfrm>
            <a:off x="639098" y="578416"/>
            <a:ext cx="6469626" cy="83099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A6B0B9"/>
              </a:buClr>
              <a:buSzPts val="2400"/>
              <a:buFont typeface="Helvetica Neue"/>
              <a:buNone/>
            </a:pPr>
            <a:r>
              <a:rPr b="1" i="0" lang="en-US" sz="2400" u="none" cap="none" strike="noStrike">
                <a:solidFill>
                  <a:srgbClr val="A6B0B9"/>
                </a:solidFill>
                <a:latin typeface="Helvetica Neue"/>
                <a:ea typeface="Helvetica Neue"/>
                <a:cs typeface="Helvetica Neue"/>
                <a:sym typeface="Helvetica Neue"/>
              </a:rPr>
              <a:t>Promote Reviews On Your Website to Boost Your Ranking in “Near Me” Search</a:t>
            </a:r>
            <a:endParaRPr b="1" i="0" sz="2400" u="none" cap="none" strike="noStrike">
              <a:solidFill>
                <a:srgbClr val="A6B0B9"/>
              </a:solidFill>
              <a:latin typeface="Helvetica Neue"/>
              <a:ea typeface="Helvetica Neue"/>
              <a:cs typeface="Helvetica Neue"/>
              <a:sym typeface="Helvetica Neue"/>
            </a:endParaRPr>
          </a:p>
        </p:txBody>
      </p:sp>
      <p:cxnSp>
        <p:nvCxnSpPr>
          <p:cNvPr id="122" name="Shape 122"/>
          <p:cNvCxnSpPr/>
          <p:nvPr/>
        </p:nvCxnSpPr>
        <p:spPr>
          <a:xfrm>
            <a:off x="345440" y="1534160"/>
            <a:ext cx="7081520" cy="0"/>
          </a:xfrm>
          <a:prstGeom prst="straightConnector1">
            <a:avLst/>
          </a:prstGeom>
          <a:noFill/>
          <a:ln cap="flat" cmpd="sng" w="19050">
            <a:solidFill>
              <a:srgbClr val="A6B0B9"/>
            </a:solidFill>
            <a:prstDash val="solid"/>
            <a:round/>
            <a:headEnd len="sm" w="sm" type="none"/>
            <a:tailEnd len="sm" w="sm" type="none"/>
          </a:ln>
        </p:spPr>
      </p:cxnSp>
      <p:sp>
        <p:nvSpPr>
          <p:cNvPr id="123" name="Shape 123"/>
          <p:cNvSpPr/>
          <p:nvPr/>
        </p:nvSpPr>
        <p:spPr>
          <a:xfrm>
            <a:off x="5715781" y="4834106"/>
            <a:ext cx="1684609" cy="26161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100"/>
              <a:buFont typeface="Arial"/>
              <a:buNone/>
            </a:pPr>
            <a:r>
              <a:t/>
            </a:r>
            <a:endParaRPr b="1" i="1" sz="1100" u="none" cap="none" strike="noStrike">
              <a:solidFill>
                <a:schemeClr val="lt1"/>
              </a:solidFill>
              <a:latin typeface="Helvetica Neue"/>
              <a:ea typeface="Helvetica Neue"/>
              <a:cs typeface="Helvetica Neue"/>
              <a:sym typeface="Helvetica Neue"/>
            </a:endParaRPr>
          </a:p>
        </p:txBody>
      </p:sp>
      <p:pic>
        <p:nvPicPr>
          <p:cNvPr id="124" name="Shape 124"/>
          <p:cNvPicPr preferRelativeResize="0"/>
          <p:nvPr/>
        </p:nvPicPr>
        <p:blipFill rotWithShape="1">
          <a:blip r:embed="rId4">
            <a:alphaModFix/>
          </a:blip>
          <a:srcRect b="0" l="0" r="0" t="0"/>
          <a:stretch/>
        </p:blipFill>
        <p:spPr>
          <a:xfrm>
            <a:off x="639098" y="2023733"/>
            <a:ext cx="874442" cy="874442"/>
          </a:xfrm>
          <a:prstGeom prst="rect">
            <a:avLst/>
          </a:prstGeom>
          <a:noFill/>
          <a:ln>
            <a:noFill/>
          </a:ln>
        </p:spPr>
      </p:pic>
      <p:pic>
        <p:nvPicPr>
          <p:cNvPr id="125" name="Shape 125"/>
          <p:cNvPicPr preferRelativeResize="0"/>
          <p:nvPr/>
        </p:nvPicPr>
        <p:blipFill rotWithShape="1">
          <a:blip r:embed="rId5">
            <a:alphaModFix/>
          </a:blip>
          <a:srcRect b="0" l="0" r="9782" t="0"/>
          <a:stretch/>
        </p:blipFill>
        <p:spPr>
          <a:xfrm>
            <a:off x="1032569" y="6197022"/>
            <a:ext cx="5009689" cy="3131356"/>
          </a:xfrm>
          <a:prstGeom prst="rect">
            <a:avLst/>
          </a:prstGeom>
          <a:noFill/>
          <a:ln>
            <a:noFill/>
          </a:ln>
        </p:spPr>
      </p:pic>
      <p:grpSp>
        <p:nvGrpSpPr>
          <p:cNvPr id="126" name="Shape 126"/>
          <p:cNvGrpSpPr/>
          <p:nvPr/>
        </p:nvGrpSpPr>
        <p:grpSpPr>
          <a:xfrm>
            <a:off x="5255751" y="6313246"/>
            <a:ext cx="2232143" cy="3738037"/>
            <a:chOff x="6005463" y="789764"/>
            <a:chExt cx="2600132" cy="4354286"/>
          </a:xfrm>
        </p:grpSpPr>
        <p:pic>
          <p:nvPicPr>
            <p:cNvPr descr="phone.png" id="127" name="Shape 127"/>
            <p:cNvPicPr preferRelativeResize="0"/>
            <p:nvPr/>
          </p:nvPicPr>
          <p:blipFill rotWithShape="1">
            <a:blip r:embed="rId6">
              <a:alphaModFix/>
            </a:blip>
            <a:srcRect b="0" l="0" r="0" t="0"/>
            <a:stretch/>
          </p:blipFill>
          <p:spPr>
            <a:xfrm>
              <a:off x="6005463" y="789764"/>
              <a:ext cx="2600132" cy="4354286"/>
            </a:xfrm>
            <a:prstGeom prst="rect">
              <a:avLst/>
            </a:prstGeom>
            <a:noFill/>
            <a:ln>
              <a:noFill/>
            </a:ln>
          </p:spPr>
        </p:pic>
        <p:pic>
          <p:nvPicPr>
            <p:cNvPr id="128" name="Shape 128"/>
            <p:cNvPicPr preferRelativeResize="0"/>
            <p:nvPr/>
          </p:nvPicPr>
          <p:blipFill rotWithShape="1">
            <a:blip r:embed="rId7">
              <a:alphaModFix/>
            </a:blip>
            <a:srcRect b="0" l="0" r="0" t="0"/>
            <a:stretch/>
          </p:blipFill>
          <p:spPr>
            <a:xfrm>
              <a:off x="6447913" y="1406013"/>
              <a:ext cx="1766107" cy="3141315"/>
            </a:xfrm>
            <a:prstGeom prst="rect">
              <a:avLst/>
            </a:prstGeom>
            <a:noFill/>
            <a:ln>
              <a:noFill/>
            </a:ln>
          </p:spPr>
        </p:pic>
      </p:grpSp>
    </p:spTree>
  </p:cSld>
  <p:clrMapOvr>
    <a:masterClrMapping/>
  </p:clrMapOvr>
  <p:transition spd="slow">
    <p:fade/>
  </p:transition>
</p:sld>
</file>

<file path=ppt/theme/theme1.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